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lly Wright (SUT emerg)" initials="KW(e" lastIdx="3" clrIdx="0">
    <p:extLst>
      <p:ext uri="{19B8F6BF-5375-455C-9EA6-DF929625EA0E}">
        <p15:presenceInfo xmlns:p15="http://schemas.microsoft.com/office/powerpoint/2012/main" userId="S-1-5-21-8915387-1188570074-196506527-1075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61" d="100"/>
          <a:sy n="61" d="100"/>
        </p:scale>
        <p:origin x="123" y="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7-15T10:49:45.569" idx="1">
    <p:pos x="4733" y="3596"/>
    <p:text>18-70</p:text>
    <p:extLst>
      <p:ext uri="{C676402C-5697-4E1C-873F-D02D1690AC5C}">
        <p15:threadingInfo xmlns:p15="http://schemas.microsoft.com/office/powerpoint/2012/main" timeZoneBias="-600"/>
      </p:ext>
    </p:extLst>
  </p:cm>
  <p:cm authorId="1" dt="2021-07-15T10:50:21.216" idx="2">
    <p:pos x="6852" y="2751"/>
    <p:text>should we state suspected non-cardiac cause PEA?</p:text>
    <p:extLst>
      <p:ext uri="{C676402C-5697-4E1C-873F-D02D1690AC5C}">
        <p15:threadingInfo xmlns:p15="http://schemas.microsoft.com/office/powerpoint/2012/main" timeZoneBias="-600"/>
      </p:ext>
    </p:extLst>
  </p:cm>
  <p:cm authorId="1" dt="2021-07-15T10:51:35.902" idx="3">
    <p:pos x="864" y="129"/>
    <p:text>I don't think we should ouline a room. Resus 4 might be in use.</p:text>
    <p:extLst>
      <p:ext uri="{C676402C-5697-4E1C-873F-D02D1690AC5C}">
        <p15:threadingInfo xmlns:p15="http://schemas.microsoft.com/office/powerpoint/2012/main" timeZoneBias="-6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B8637-0AE6-4F2A-B1A5-4D4AC921C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818F2-6EF7-414A-B131-612DBD95C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CA8BC-9358-4F61-97FB-523604C61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65CC-8F94-4D68-AE79-1DBF4CA0D87B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1BF11-A1A9-4542-89C3-9CE2CB03B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6A55B-9B23-4E06-A9E4-E3757FCD0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2E01-DC96-48F6-B32E-B315D0EA6E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214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0F77D-783F-4842-AC7E-EE7EA19E2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8353E7-C157-4EDA-A1EB-B9280318E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AF84F-B03D-484A-83B5-B328C81F6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65CC-8F94-4D68-AE79-1DBF4CA0D87B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363F9-BB83-446B-BD0E-72E6E577B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10067-429E-477C-8674-1771483B4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2E01-DC96-48F6-B32E-B315D0EA6E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796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05611E-F267-4D65-B13F-F27D5405FF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37F20B-4A70-4FD2-99EB-5E080E0AE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7CB9D-531F-4B0A-AB94-4593B784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65CC-8F94-4D68-AE79-1DBF4CA0D87B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4BC67-33E7-493D-8607-73E775812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569B6-DBF8-4D98-B83F-5A9ADAD0F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2E01-DC96-48F6-B32E-B315D0EA6E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8818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E0B89-DEE8-4E0D-B32A-53FA025CD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0632C-FDE9-4EC4-BC8A-FD8030210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AB166-D989-4AF3-9B93-AD43D1C63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65CC-8F94-4D68-AE79-1DBF4CA0D87B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66B5A-61A4-422C-A724-56BAE12F8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29140-1B7D-4742-A7B5-FCEDDC25C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2E01-DC96-48F6-B32E-B315D0EA6E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6041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7C316-55F6-4478-A15C-1F87A90AE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054F03-E243-4C13-A424-C5528BB3B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C7470-B50F-4D0B-9440-32D650FE9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65CC-8F94-4D68-AE79-1DBF4CA0D87B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737B0-5006-4C99-A43C-B395B2B1C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5BCFA-3DDF-4191-98D2-DBC4914DE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2E01-DC96-48F6-B32E-B315D0EA6E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578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72620-BE89-4D55-AB10-9D6041E67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DF2AD-97D8-4D3D-8EB2-A747D057FD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65163A-37E5-4102-ACD9-97CD4170EF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ECD6CA-F2CA-41E9-9518-2D6B73F59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65CC-8F94-4D68-AE79-1DBF4CA0D87B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31C218-B5DB-44B3-AAAD-C9A30F1E3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3BA135-01F7-4717-8155-0103DBD87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2E01-DC96-48F6-B32E-B315D0EA6E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844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E85B6-5912-421D-92FC-BFA9C89FC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0CF1-0C4B-4735-A2A5-D6A5D2464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4163ED-1B1C-4466-BAB9-D8CA4C726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4B321D-5B95-4F6E-98CD-144A18A80D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371139-F9A0-4A2F-89B7-402DC37323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2F0824-C6D2-418C-BE8B-131E99F89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65CC-8F94-4D68-AE79-1DBF4CA0D87B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43CF58-4415-4C11-A0E4-C59709A52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BDBF4-D43B-4020-9C58-D0E5CD4C8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2E01-DC96-48F6-B32E-B315D0EA6E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329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4BB6F-918E-48C0-9265-1681D079D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BC6F0F-6511-4DFE-AFE0-3A7817711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65CC-8F94-4D68-AE79-1DBF4CA0D87B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8D00FA-AB02-421E-84B7-E695CC04B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8D5A2E-9C8F-407F-9A8F-4A0C3B1E8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2E01-DC96-48F6-B32E-B315D0EA6E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3441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5E853E-E8B3-47E9-A191-1BE70434A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65CC-8F94-4D68-AE79-1DBF4CA0D87B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33A442-A3FF-47DB-895B-B9DB5AD8E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4A269F-2665-4C87-B0E4-814F11FC9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2E01-DC96-48F6-B32E-B315D0EA6E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161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9A7DE-535B-4036-9043-6F349B80A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1B7E7-CDFC-408B-8754-1B68365C0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D8963D-6AFC-45C6-A9AB-D5C25BEB6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C78FF0-606B-48E9-9955-7A43D2578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65CC-8F94-4D68-AE79-1DBF4CA0D87B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CA34A7-D7F5-4989-8ED2-EB72A0B26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71A0D8-A1D2-4911-87FD-82F8E48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2E01-DC96-48F6-B32E-B315D0EA6E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0376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433C7-E3F6-4044-B513-594249D16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CF2FDE-4A50-4162-96D1-276DFD36B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07386-4CA1-4007-BD3E-B8D7B6275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E4998F-D784-490B-804A-8550B36B0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65CC-8F94-4D68-AE79-1DBF4CA0D87B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891FE-2D99-40FC-A5EF-0E80BFF93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52843-BB5A-4B51-8B95-F9FDB8B01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2E01-DC96-48F6-B32E-B315D0EA6E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6726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9EC5B7-9B3C-4A21-8B57-4F005CBA3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1B6B1-CC94-475B-8848-A99748F9F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9503F-6189-4C8F-B74F-82244F2127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465CC-8F94-4D68-AE79-1DBF4CA0D87B}" type="datetimeFigureOut">
              <a:rPr lang="en-AU" smtClean="0"/>
              <a:t>16/07/2021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237D8-4D33-4D5A-BEDB-489511D09F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02442-5DAE-4C16-8A8E-CC68AFE6F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B2E01-DC96-48F6-B32E-B315D0EA6E2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892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F10B511-0C8A-42C4-885F-165CF2EEAD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79" r="3110"/>
          <a:stretch/>
        </p:blipFill>
        <p:spPr>
          <a:xfrm>
            <a:off x="7304375" y="131740"/>
            <a:ext cx="4223252" cy="409397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6CA46843-F8AB-4CCB-81A9-CE870354004B}"/>
              </a:ext>
            </a:extLst>
          </p:cNvPr>
          <p:cNvSpPr/>
          <p:nvPr/>
        </p:nvSpPr>
        <p:spPr>
          <a:xfrm>
            <a:off x="2650331" y="2007394"/>
            <a:ext cx="842963" cy="278606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4778595-D9F7-412A-95FB-A826061EA8C2}"/>
              </a:ext>
            </a:extLst>
          </p:cNvPr>
          <p:cNvSpPr/>
          <p:nvPr/>
        </p:nvSpPr>
        <p:spPr>
          <a:xfrm>
            <a:off x="771525" y="2229980"/>
            <a:ext cx="1233477" cy="9001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ED LUCAS ON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C2399AA-4C40-4CD7-81CC-B938BCADE335}"/>
              </a:ext>
            </a:extLst>
          </p:cNvPr>
          <p:cNvSpPr/>
          <p:nvPr/>
        </p:nvSpPr>
        <p:spPr>
          <a:xfrm>
            <a:off x="4100544" y="2224083"/>
            <a:ext cx="1298795" cy="9001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NSWAS LUCAS OFF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7BF42A5-8262-4C9D-83CB-DA38FC337C19}"/>
              </a:ext>
            </a:extLst>
          </p:cNvPr>
          <p:cNvSpPr/>
          <p:nvPr/>
        </p:nvSpPr>
        <p:spPr>
          <a:xfrm>
            <a:off x="246987" y="999464"/>
            <a:ext cx="1355593" cy="9001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AIRWAY RN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6AD267F-C8DB-43C9-A730-C569078D3613}"/>
              </a:ext>
            </a:extLst>
          </p:cNvPr>
          <p:cNvSpPr/>
          <p:nvPr/>
        </p:nvSpPr>
        <p:spPr>
          <a:xfrm>
            <a:off x="1602580" y="604837"/>
            <a:ext cx="1297783" cy="9001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AIRWAY MO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4171163-F9A2-4114-ADE0-97009DFCEA09}"/>
              </a:ext>
            </a:extLst>
          </p:cNvPr>
          <p:cNvSpPr txBox="1"/>
          <p:nvPr/>
        </p:nvSpPr>
        <p:spPr>
          <a:xfrm>
            <a:off x="479862" y="169038"/>
            <a:ext cx="50043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RESUS 4 – assemble team – full PPE – don’t off load</a:t>
            </a:r>
          </a:p>
        </p:txBody>
      </p: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832ECF88-141A-49E3-8850-AD1B2733EC0E}"/>
              </a:ext>
            </a:extLst>
          </p:cNvPr>
          <p:cNvSpPr/>
          <p:nvPr/>
        </p:nvSpPr>
        <p:spPr>
          <a:xfrm>
            <a:off x="1864519" y="2178725"/>
            <a:ext cx="885825" cy="3693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531CFD73-5BC4-4365-8EEA-1B97C388CD57}"/>
              </a:ext>
            </a:extLst>
          </p:cNvPr>
          <p:cNvSpPr/>
          <p:nvPr/>
        </p:nvSpPr>
        <p:spPr>
          <a:xfrm>
            <a:off x="3395673" y="2259685"/>
            <a:ext cx="885825" cy="3693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993C8FDA-349D-42D3-9075-C425434478EB}"/>
              </a:ext>
            </a:extLst>
          </p:cNvPr>
          <p:cNvSpPr/>
          <p:nvPr/>
        </p:nvSpPr>
        <p:spPr>
          <a:xfrm>
            <a:off x="4420950" y="5154968"/>
            <a:ext cx="1233477" cy="9001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ED SMO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3C9822E-C772-4225-85FF-EE06F91E51F6}"/>
              </a:ext>
            </a:extLst>
          </p:cNvPr>
          <p:cNvSpPr/>
          <p:nvPr/>
        </p:nvSpPr>
        <p:spPr>
          <a:xfrm>
            <a:off x="4202235" y="5884917"/>
            <a:ext cx="1381102" cy="90011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CARDIO AT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DA93068-C9B2-4FD8-9116-0A2D194FA1A3}"/>
              </a:ext>
            </a:extLst>
          </p:cNvPr>
          <p:cNvSpPr/>
          <p:nvPr/>
        </p:nvSpPr>
        <p:spPr>
          <a:xfrm>
            <a:off x="3423665" y="5102362"/>
            <a:ext cx="1233477" cy="90011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AMB Off.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5264C14F-EAF4-4F47-A87E-7E1BB49194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15481" y="1945847"/>
            <a:ext cx="2646881" cy="2572417"/>
          </a:xfrm>
          <a:prstGeom prst="rect">
            <a:avLst/>
          </a:prstGeom>
          <a:noFill/>
        </p:spPr>
      </p:pic>
      <p:sp>
        <p:nvSpPr>
          <p:cNvPr id="49" name="Oval 48">
            <a:extLst>
              <a:ext uri="{FF2B5EF4-FFF2-40B4-BE49-F238E27FC236}">
                <a16:creationId xmlns:a16="http://schemas.microsoft.com/office/drawing/2014/main" id="{24723925-5F5B-498F-8D65-3DC4A550EDAD}"/>
              </a:ext>
            </a:extLst>
          </p:cNvPr>
          <p:cNvSpPr/>
          <p:nvPr/>
        </p:nvSpPr>
        <p:spPr>
          <a:xfrm>
            <a:off x="4103086" y="3607283"/>
            <a:ext cx="1233477" cy="90011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  <a:p>
            <a:pPr algn="ctr"/>
            <a:r>
              <a:rPr lang="en-AU" dirty="0"/>
              <a:t>AMB Off.</a:t>
            </a:r>
          </a:p>
          <a:p>
            <a:pPr algn="ctr"/>
            <a:endParaRPr lang="en-AU" dirty="0"/>
          </a:p>
        </p:txBody>
      </p:sp>
      <p:sp>
        <p:nvSpPr>
          <p:cNvPr id="51" name="Arrow: Down 50">
            <a:extLst>
              <a:ext uri="{FF2B5EF4-FFF2-40B4-BE49-F238E27FC236}">
                <a16:creationId xmlns:a16="http://schemas.microsoft.com/office/drawing/2014/main" id="{816620FB-AFA0-4296-83D4-54694BE11C72}"/>
              </a:ext>
            </a:extLst>
          </p:cNvPr>
          <p:cNvSpPr/>
          <p:nvPr/>
        </p:nvSpPr>
        <p:spPr>
          <a:xfrm>
            <a:off x="4600471" y="3046322"/>
            <a:ext cx="225609" cy="6827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B5B3089-B470-4C31-9E15-1F27258E39B5}"/>
              </a:ext>
            </a:extLst>
          </p:cNvPr>
          <p:cNvSpPr txBox="1"/>
          <p:nvPr/>
        </p:nvSpPr>
        <p:spPr>
          <a:xfrm flipH="1">
            <a:off x="6651714" y="4057339"/>
            <a:ext cx="2769394" cy="2889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u="sng" dirty="0">
                <a:solidFill>
                  <a:srgbClr val="00B050"/>
                </a:solidFill>
              </a:rPr>
              <a:t>GO if YES to all</a:t>
            </a:r>
          </a:p>
          <a:p>
            <a:pPr marR="164465" lvl="0">
              <a:lnSpc>
                <a:spcPct val="107000"/>
              </a:lnSpc>
            </a:pPr>
            <a:r>
              <a:rPr lang="en-AU" sz="1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rrest time &lt;50 min at arrival to ED?</a:t>
            </a:r>
          </a:p>
          <a:p>
            <a:pPr marR="164465" lvl="0">
              <a:lnSpc>
                <a:spcPct val="107000"/>
              </a:lnSpc>
            </a:pPr>
            <a:r>
              <a:rPr lang="en-AU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Witnessed arrest + bystander CPR</a:t>
            </a:r>
          </a:p>
          <a:p>
            <a:pPr marR="164465" lvl="0">
              <a:lnSpc>
                <a:spcPct val="107000"/>
              </a:lnSpc>
            </a:pPr>
            <a:r>
              <a:rPr lang="en-AU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Initial rhythm VF/VT?</a:t>
            </a:r>
          </a:p>
          <a:p>
            <a:pPr marR="164465" lvl="0">
              <a:lnSpc>
                <a:spcPct val="107000"/>
              </a:lnSpc>
            </a:pPr>
            <a:r>
              <a:rPr lang="en-AU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 18-70?</a:t>
            </a:r>
          </a:p>
          <a:p>
            <a:pPr marR="164465" lvl="0">
              <a:lnSpc>
                <a:spcPct val="107000"/>
              </a:lnSpc>
            </a:pPr>
            <a:r>
              <a:rPr lang="en-AU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M-CPR in use?</a:t>
            </a:r>
          </a:p>
          <a:p>
            <a:pPr marR="164465" lvl="0">
              <a:lnSpc>
                <a:spcPct val="107000"/>
              </a:lnSpc>
              <a:spcAft>
                <a:spcPts val="800"/>
              </a:spcAft>
            </a:pPr>
            <a:r>
              <a:rPr lang="en-AU" sz="1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exclusion criteria?</a:t>
            </a:r>
          </a:p>
          <a:p>
            <a:r>
              <a:rPr lang="en-AU" dirty="0"/>
              <a:t>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24AEF89-C9ED-4BCE-B0A2-242F73D3A15F}"/>
              </a:ext>
            </a:extLst>
          </p:cNvPr>
          <p:cNvSpPr txBox="1"/>
          <p:nvPr/>
        </p:nvSpPr>
        <p:spPr>
          <a:xfrm>
            <a:off x="9656752" y="4055941"/>
            <a:ext cx="2359038" cy="3281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u="sng" dirty="0">
                <a:solidFill>
                  <a:srgbClr val="FF0000"/>
                </a:solidFill>
              </a:rPr>
              <a:t>STAY if YES to any</a:t>
            </a:r>
          </a:p>
          <a:p>
            <a:pPr marR="254635" lvl="0">
              <a:lnSpc>
                <a:spcPct val="107000"/>
              </a:lnSpc>
            </a:pPr>
            <a:r>
              <a:rPr lang="en-AU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PEA arrest?</a:t>
            </a:r>
          </a:p>
          <a:p>
            <a:pPr marR="254635" lvl="0">
              <a:lnSpc>
                <a:spcPct val="107000"/>
              </a:lnSpc>
            </a:pPr>
            <a:r>
              <a:rPr lang="en-AU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Suspected traumatic cardiac arrest?</a:t>
            </a:r>
          </a:p>
          <a:p>
            <a:pPr marR="254635" lvl="0">
              <a:lnSpc>
                <a:spcPct val="107000"/>
              </a:lnSpc>
            </a:pPr>
            <a:r>
              <a:rPr lang="en-AU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AU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Nursing home/advanced dementia/terminal illness?</a:t>
            </a:r>
          </a:p>
          <a:p>
            <a:pPr marR="254635" lvl="0">
              <a:lnSpc>
                <a:spcPct val="107000"/>
              </a:lnSpc>
            </a:pPr>
            <a:r>
              <a:rPr lang="en-AU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Specific reason for ED Rx</a:t>
            </a:r>
            <a:endParaRPr lang="en-A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54635" lvl="0">
              <a:lnSpc>
                <a:spcPct val="107000"/>
              </a:lnSpc>
            </a:pPr>
            <a:endParaRPr lang="en-A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5D097CE-0ED8-4A41-BEDC-8A7DC4A50910}"/>
              </a:ext>
            </a:extLst>
          </p:cNvPr>
          <p:cNvSpPr txBox="1"/>
          <p:nvPr/>
        </p:nvSpPr>
        <p:spPr>
          <a:xfrm>
            <a:off x="1167621" y="5993039"/>
            <a:ext cx="3224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Decide EXPEDITE to </a:t>
            </a:r>
            <a:r>
              <a:rPr lang="en-AU" dirty="0" err="1"/>
              <a:t>cath</a:t>
            </a:r>
            <a:r>
              <a:rPr lang="en-AU" dirty="0"/>
              <a:t> lab?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2A5EC53-CF58-4D0F-8DE1-41AB23537A62}"/>
              </a:ext>
            </a:extLst>
          </p:cNvPr>
          <p:cNvSpPr txBox="1"/>
          <p:nvPr/>
        </p:nvSpPr>
        <p:spPr>
          <a:xfrm>
            <a:off x="3479953" y="947443"/>
            <a:ext cx="2702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Ensure functioning ETT</a:t>
            </a: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05FD8F1B-FC58-4F59-AF4D-8EE122E5992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4516" r="88306">
                        <a14:foregroundMark x1="16532" y1="46818" x2="31855" y2="13636"/>
                        <a14:foregroundMark x1="31855" y1="13636" x2="54032" y2="26818"/>
                        <a14:foregroundMark x1="54032" y1="26818" x2="77419" y2="16818"/>
                        <a14:foregroundMark x1="77419" y1="16818" x2="88306" y2="41818"/>
                        <a14:foregroundMark x1="88306" y1="41818" x2="87903" y2="42273"/>
                        <a14:foregroundMark x1="36290" y1="68636" x2="52419" y2="88182"/>
                        <a14:foregroundMark x1="52419" y1="88182" x2="71371" y2="64091"/>
                        <a14:foregroundMark x1="67742" y1="21364" x2="67742" y2="21364"/>
                        <a14:foregroundMark x1="83065" y1="32273" x2="83065" y2="32273"/>
                        <a14:foregroundMark x1="23387" y1="36364" x2="22581" y2="41364"/>
                      </a14:backgroundRemoval>
                    </a14:imgEffect>
                  </a14:imgLayer>
                </a14:imgProps>
              </a:ext>
            </a:extLst>
          </a:blip>
          <a:srcRect l="5379" r="3110"/>
          <a:stretch/>
        </p:blipFill>
        <p:spPr>
          <a:xfrm>
            <a:off x="288370" y="3265098"/>
            <a:ext cx="824511" cy="799271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6FDD18F4-04C8-4FC7-AAC4-3A7050B498F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4516" r="88306">
                        <a14:foregroundMark x1="16532" y1="46818" x2="31855" y2="13636"/>
                        <a14:foregroundMark x1="31855" y1="13636" x2="54032" y2="26818"/>
                        <a14:foregroundMark x1="54032" y1="26818" x2="77419" y2="16818"/>
                        <a14:foregroundMark x1="77419" y1="16818" x2="88306" y2="41818"/>
                        <a14:foregroundMark x1="88306" y1="41818" x2="87903" y2="42273"/>
                        <a14:foregroundMark x1="36290" y1="68636" x2="52419" y2="88182"/>
                        <a14:foregroundMark x1="52419" y1="88182" x2="71371" y2="64091"/>
                        <a14:foregroundMark x1="67742" y1="21364" x2="67742" y2="21364"/>
                        <a14:foregroundMark x1="83065" y1="32273" x2="83065" y2="32273"/>
                        <a14:foregroundMark x1="23387" y1="36364" x2="22581" y2="41364"/>
                      </a14:backgroundRemoval>
                    </a14:imgEffect>
                  </a14:imgLayer>
                </a14:imgProps>
              </a:ext>
            </a:extLst>
          </a:blip>
          <a:srcRect l="5379" r="3110"/>
          <a:stretch/>
        </p:blipFill>
        <p:spPr>
          <a:xfrm>
            <a:off x="2930748" y="554728"/>
            <a:ext cx="824511" cy="799271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25B63C56-3A69-4092-85E8-5288C4E567D7}"/>
              </a:ext>
            </a:extLst>
          </p:cNvPr>
          <p:cNvSpPr txBox="1"/>
          <p:nvPr/>
        </p:nvSpPr>
        <p:spPr>
          <a:xfrm>
            <a:off x="846953" y="3681263"/>
            <a:ext cx="1607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Transfer LUCAS 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4FB806F-1255-44E5-ADCE-136C5F089EA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4516" r="88306">
                        <a14:foregroundMark x1="16532" y1="46818" x2="31855" y2="13636"/>
                        <a14:foregroundMark x1="31855" y1="13636" x2="54032" y2="26818"/>
                        <a14:foregroundMark x1="54032" y1="26818" x2="77419" y2="16818"/>
                        <a14:foregroundMark x1="77419" y1="16818" x2="88306" y2="41818"/>
                        <a14:foregroundMark x1="88306" y1="41818" x2="87903" y2="42273"/>
                        <a14:foregroundMark x1="36290" y1="68636" x2="52419" y2="88182"/>
                        <a14:foregroundMark x1="52419" y1="88182" x2="71371" y2="64091"/>
                        <a14:foregroundMark x1="67742" y1="21364" x2="67742" y2="21364"/>
                        <a14:foregroundMark x1="83065" y1="32273" x2="83065" y2="32273"/>
                        <a14:foregroundMark x1="23387" y1="36364" x2="22581" y2="41364"/>
                      </a14:backgroundRemoval>
                    </a14:imgEffect>
                  </a14:imgLayer>
                </a14:imgProps>
              </a:ext>
            </a:extLst>
          </a:blip>
          <a:srcRect l="5379" r="3110"/>
          <a:stretch/>
        </p:blipFill>
        <p:spPr>
          <a:xfrm>
            <a:off x="616623" y="5605025"/>
            <a:ext cx="824511" cy="799271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2756B7C4-C466-4E65-BA57-B0E20602F177}"/>
              </a:ext>
            </a:extLst>
          </p:cNvPr>
          <p:cNvSpPr txBox="1"/>
          <p:nvPr/>
        </p:nvSpPr>
        <p:spPr>
          <a:xfrm>
            <a:off x="7659049" y="145588"/>
            <a:ext cx="36853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AU" dirty="0"/>
              <a:t>OOHCA – EVIDENCE TRIAL </a:t>
            </a:r>
            <a:r>
              <a:rPr lang="en-AU"/>
              <a:t>– call </a:t>
            </a:r>
            <a:r>
              <a:rPr lang="en-AU" dirty="0"/>
              <a:t>2222</a:t>
            </a:r>
          </a:p>
        </p:txBody>
      </p:sp>
    </p:spTree>
    <p:extLst>
      <p:ext uri="{BB962C8B-B14F-4D97-AF65-F5344CB8AC3E}">
        <p14:creationId xmlns:p14="http://schemas.microsoft.com/office/powerpoint/2010/main" val="2231885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125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Moore</dc:creator>
  <cp:lastModifiedBy>Allison Moore</cp:lastModifiedBy>
  <cp:revision>4</cp:revision>
  <dcterms:created xsi:type="dcterms:W3CDTF">2021-07-14T05:57:37Z</dcterms:created>
  <dcterms:modified xsi:type="dcterms:W3CDTF">2021-07-16T05:48:09Z</dcterms:modified>
</cp:coreProperties>
</file>