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2" r:id="rId6"/>
    <p:sldId id="271" r:id="rId7"/>
    <p:sldId id="263" r:id="rId8"/>
    <p:sldId id="261" r:id="rId9"/>
    <p:sldId id="264" r:id="rId10"/>
    <p:sldId id="272" r:id="rId11"/>
    <p:sldId id="260" r:id="rId12"/>
    <p:sldId id="266" r:id="rId13"/>
    <p:sldId id="267" r:id="rId14"/>
    <p:sldId id="276" r:id="rId15"/>
    <p:sldId id="278" r:id="rId16"/>
    <p:sldId id="270" r:id="rId17"/>
    <p:sldId id="268" r:id="rId18"/>
    <p:sldId id="275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E9A69D-0354-4C03-97B5-4A7911CCDF81}" v="13" dt="2021-07-14T08:04:35.1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46" d="100"/>
          <a:sy n="46" d="100"/>
        </p:scale>
        <p:origin x="45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ison Moore" userId="508754257f803f36" providerId="LiveId" clId="{C9E9A69D-0354-4C03-97B5-4A7911CCDF81}"/>
    <pc:docChg chg="undo custSel modSld">
      <pc:chgData name="Allison Moore" userId="508754257f803f36" providerId="LiveId" clId="{C9E9A69D-0354-4C03-97B5-4A7911CCDF81}" dt="2021-07-14T08:07:52.102" v="272" actId="20577"/>
      <pc:docMkLst>
        <pc:docMk/>
      </pc:docMkLst>
      <pc:sldChg chg="addSp delSp modSp mod">
        <pc:chgData name="Allison Moore" userId="508754257f803f36" providerId="LiveId" clId="{C9E9A69D-0354-4C03-97B5-4A7911CCDF81}" dt="2021-07-14T08:04:35.132" v="213"/>
        <pc:sldMkLst>
          <pc:docMk/>
          <pc:sldMk cId="1333686119" sldId="260"/>
        </pc:sldMkLst>
        <pc:spChg chg="mod">
          <ac:chgData name="Allison Moore" userId="508754257f803f36" providerId="LiveId" clId="{C9E9A69D-0354-4C03-97B5-4A7911CCDF81}" dt="2021-07-14T08:00:01.653" v="192" actId="122"/>
          <ac:spMkLst>
            <pc:docMk/>
            <pc:sldMk cId="1333686119" sldId="260"/>
            <ac:spMk id="6" creationId="{00000000-0000-0000-0000-000000000000}"/>
          </ac:spMkLst>
        </pc:spChg>
        <pc:spChg chg="add del mod">
          <ac:chgData name="Allison Moore" userId="508754257f803f36" providerId="LiveId" clId="{C9E9A69D-0354-4C03-97B5-4A7911CCDF81}" dt="2021-07-14T08:04:35.132" v="213"/>
          <ac:spMkLst>
            <pc:docMk/>
            <pc:sldMk cId="1333686119" sldId="260"/>
            <ac:spMk id="7" creationId="{3F37F2C4-7B37-4387-939A-DFE645807FDB}"/>
          </ac:spMkLst>
        </pc:spChg>
        <pc:picChg chg="add mod">
          <ac:chgData name="Allison Moore" userId="508754257f803f36" providerId="LiveId" clId="{C9E9A69D-0354-4C03-97B5-4A7911CCDF81}" dt="2021-07-14T07:58:38.037" v="151" actId="1076"/>
          <ac:picMkLst>
            <pc:docMk/>
            <pc:sldMk cId="1333686119" sldId="260"/>
            <ac:picMk id="3" creationId="{9FF5EC54-0B98-496D-AB97-774CE5B938C5}"/>
          </ac:picMkLst>
        </pc:picChg>
      </pc:sldChg>
      <pc:sldChg chg="addSp delSp modSp mod">
        <pc:chgData name="Allison Moore" userId="508754257f803f36" providerId="LiveId" clId="{C9E9A69D-0354-4C03-97B5-4A7911CCDF81}" dt="2021-07-14T08:05:04.079" v="215" actId="20577"/>
        <pc:sldMkLst>
          <pc:docMk/>
          <pc:sldMk cId="2575669891" sldId="262"/>
        </pc:sldMkLst>
        <pc:spChg chg="mod">
          <ac:chgData name="Allison Moore" userId="508754257f803f36" providerId="LiveId" clId="{C9E9A69D-0354-4C03-97B5-4A7911CCDF81}" dt="2021-07-14T08:05:04.079" v="215" actId="20577"/>
          <ac:spMkLst>
            <pc:docMk/>
            <pc:sldMk cId="2575669891" sldId="262"/>
            <ac:spMk id="2" creationId="{00000000-0000-0000-0000-000000000000}"/>
          </ac:spMkLst>
        </pc:spChg>
        <pc:spChg chg="mod">
          <ac:chgData name="Allison Moore" userId="508754257f803f36" providerId="LiveId" clId="{C9E9A69D-0354-4C03-97B5-4A7911CCDF81}" dt="2021-07-14T08:03:43.088" v="209" actId="26606"/>
          <ac:spMkLst>
            <pc:docMk/>
            <pc:sldMk cId="2575669891" sldId="262"/>
            <ac:spMk id="3" creationId="{00000000-0000-0000-0000-000000000000}"/>
          </ac:spMkLst>
        </pc:spChg>
        <pc:spChg chg="del">
          <ac:chgData name="Allison Moore" userId="508754257f803f36" providerId="LiveId" clId="{C9E9A69D-0354-4C03-97B5-4A7911CCDF81}" dt="2021-07-14T08:03:43.088" v="209" actId="26606"/>
          <ac:spMkLst>
            <pc:docMk/>
            <pc:sldMk cId="2575669891" sldId="262"/>
            <ac:spMk id="8" creationId="{09588DA8-065E-4F6F-8EFD-43104AB2E0CF}"/>
          </ac:spMkLst>
        </pc:spChg>
        <pc:spChg chg="del">
          <ac:chgData name="Allison Moore" userId="508754257f803f36" providerId="LiveId" clId="{C9E9A69D-0354-4C03-97B5-4A7911CCDF81}" dt="2021-07-14T08:03:43.088" v="209" actId="26606"/>
          <ac:spMkLst>
            <pc:docMk/>
            <pc:sldMk cId="2575669891" sldId="262"/>
            <ac:spMk id="10" creationId="{C4285719-470E-454C-AF62-8323075F1F5B}"/>
          </ac:spMkLst>
        </pc:spChg>
        <pc:spChg chg="del">
          <ac:chgData name="Allison Moore" userId="508754257f803f36" providerId="LiveId" clId="{C9E9A69D-0354-4C03-97B5-4A7911CCDF81}" dt="2021-07-14T08:03:43.088" v="209" actId="26606"/>
          <ac:spMkLst>
            <pc:docMk/>
            <pc:sldMk cId="2575669891" sldId="262"/>
            <ac:spMk id="12" creationId="{CD9FE4EF-C4D8-49A0-B2FF-81D8DB7D8A24}"/>
          </ac:spMkLst>
        </pc:spChg>
        <pc:spChg chg="del">
          <ac:chgData name="Allison Moore" userId="508754257f803f36" providerId="LiveId" clId="{C9E9A69D-0354-4C03-97B5-4A7911CCDF81}" dt="2021-07-14T08:03:43.088" v="209" actId="26606"/>
          <ac:spMkLst>
            <pc:docMk/>
            <pc:sldMk cId="2575669891" sldId="262"/>
            <ac:spMk id="14" creationId="{4300840D-0A0B-4512-BACA-B439D5B9C57C}"/>
          </ac:spMkLst>
        </pc:spChg>
        <pc:spChg chg="del">
          <ac:chgData name="Allison Moore" userId="508754257f803f36" providerId="LiveId" clId="{C9E9A69D-0354-4C03-97B5-4A7911CCDF81}" dt="2021-07-14T08:03:43.088" v="209" actId="26606"/>
          <ac:spMkLst>
            <pc:docMk/>
            <pc:sldMk cId="2575669891" sldId="262"/>
            <ac:spMk id="16" creationId="{D2B78728-A580-49A7-84F9-6EF6F583ADE0}"/>
          </ac:spMkLst>
        </pc:spChg>
        <pc:spChg chg="del">
          <ac:chgData name="Allison Moore" userId="508754257f803f36" providerId="LiveId" clId="{C9E9A69D-0354-4C03-97B5-4A7911CCDF81}" dt="2021-07-14T08:03:43.088" v="209" actId="26606"/>
          <ac:spMkLst>
            <pc:docMk/>
            <pc:sldMk cId="2575669891" sldId="262"/>
            <ac:spMk id="18" creationId="{38FAA1A1-D861-433F-88FA-1E9D6FD31D11}"/>
          </ac:spMkLst>
        </pc:spChg>
        <pc:spChg chg="del">
          <ac:chgData name="Allison Moore" userId="508754257f803f36" providerId="LiveId" clId="{C9E9A69D-0354-4C03-97B5-4A7911CCDF81}" dt="2021-07-14T08:03:43.088" v="209" actId="26606"/>
          <ac:spMkLst>
            <pc:docMk/>
            <pc:sldMk cId="2575669891" sldId="262"/>
            <ac:spMk id="20" creationId="{8D71EDA1-87BF-4D5D-AB79-F346FD19278A}"/>
          </ac:spMkLst>
        </pc:spChg>
        <pc:spChg chg="add del">
          <ac:chgData name="Allison Moore" userId="508754257f803f36" providerId="LiveId" clId="{C9E9A69D-0354-4C03-97B5-4A7911CCDF81}" dt="2021-07-14T08:04:10.108" v="210" actId="26606"/>
          <ac:spMkLst>
            <pc:docMk/>
            <pc:sldMk cId="2575669891" sldId="262"/>
            <ac:spMk id="25" creationId="{45D37F4E-DDB4-456B-97E0-9937730A039F}"/>
          </ac:spMkLst>
        </pc:spChg>
        <pc:spChg chg="add del">
          <ac:chgData name="Allison Moore" userId="508754257f803f36" providerId="LiveId" clId="{C9E9A69D-0354-4C03-97B5-4A7911CCDF81}" dt="2021-07-14T08:04:10.108" v="210" actId="26606"/>
          <ac:spMkLst>
            <pc:docMk/>
            <pc:sldMk cId="2575669891" sldId="262"/>
            <ac:spMk id="27" creationId="{B2DD41CD-8F47-4F56-AD12-4E2FF7696987}"/>
          </ac:spMkLst>
        </pc:spChg>
        <pc:spChg chg="add">
          <ac:chgData name="Allison Moore" userId="508754257f803f36" providerId="LiveId" clId="{C9E9A69D-0354-4C03-97B5-4A7911CCDF81}" dt="2021-07-14T08:04:10.108" v="210" actId="26606"/>
          <ac:spMkLst>
            <pc:docMk/>
            <pc:sldMk cId="2575669891" sldId="262"/>
            <ac:spMk id="32" creationId="{45D37F4E-DDB4-456B-97E0-9937730A039F}"/>
          </ac:spMkLst>
        </pc:spChg>
        <pc:spChg chg="add">
          <ac:chgData name="Allison Moore" userId="508754257f803f36" providerId="LiveId" clId="{C9E9A69D-0354-4C03-97B5-4A7911CCDF81}" dt="2021-07-14T08:04:10.108" v="210" actId="26606"/>
          <ac:spMkLst>
            <pc:docMk/>
            <pc:sldMk cId="2575669891" sldId="262"/>
            <ac:spMk id="34" creationId="{B2DD41CD-8F47-4F56-AD12-4E2FF7696987}"/>
          </ac:spMkLst>
        </pc:spChg>
        <pc:picChg chg="add mod">
          <ac:chgData name="Allison Moore" userId="508754257f803f36" providerId="LiveId" clId="{C9E9A69D-0354-4C03-97B5-4A7911CCDF81}" dt="2021-07-14T08:03:43.088" v="209" actId="26606"/>
          <ac:picMkLst>
            <pc:docMk/>
            <pc:sldMk cId="2575669891" sldId="262"/>
            <ac:picMk id="4" creationId="{E262D38A-8FA5-4A02-A4AA-25B12E8F6C27}"/>
          </ac:picMkLst>
        </pc:picChg>
      </pc:sldChg>
      <pc:sldChg chg="setBg">
        <pc:chgData name="Allison Moore" userId="508754257f803f36" providerId="LiveId" clId="{C9E9A69D-0354-4C03-97B5-4A7911CCDF81}" dt="2021-07-14T07:57:17.475" v="17"/>
        <pc:sldMkLst>
          <pc:docMk/>
          <pc:sldMk cId="1689417400" sldId="263"/>
        </pc:sldMkLst>
      </pc:sldChg>
      <pc:sldChg chg="addSp modSp mod">
        <pc:chgData name="Allison Moore" userId="508754257f803f36" providerId="LiveId" clId="{C9E9A69D-0354-4C03-97B5-4A7911CCDF81}" dt="2021-07-14T07:58:10.604" v="149" actId="1036"/>
        <pc:sldMkLst>
          <pc:docMk/>
          <pc:sldMk cId="53262051" sldId="264"/>
        </pc:sldMkLst>
        <pc:picChg chg="add mod">
          <ac:chgData name="Allison Moore" userId="508754257f803f36" providerId="LiveId" clId="{C9E9A69D-0354-4C03-97B5-4A7911CCDF81}" dt="2021-07-14T07:58:10.604" v="149" actId="1036"/>
          <ac:picMkLst>
            <pc:docMk/>
            <pc:sldMk cId="53262051" sldId="264"/>
            <ac:picMk id="3" creationId="{4B7697E9-C440-443C-8C47-CA477B5CCD00}"/>
          </ac:picMkLst>
        </pc:picChg>
      </pc:sldChg>
      <pc:sldChg chg="addSp modSp mod">
        <pc:chgData name="Allison Moore" userId="508754257f803f36" providerId="LiveId" clId="{C9E9A69D-0354-4C03-97B5-4A7911CCDF81}" dt="2021-07-14T07:59:24.209" v="158" actId="1076"/>
        <pc:sldMkLst>
          <pc:docMk/>
          <pc:sldMk cId="901791509" sldId="266"/>
        </pc:sldMkLst>
        <pc:spChg chg="mod">
          <ac:chgData name="Allison Moore" userId="508754257f803f36" providerId="LiveId" clId="{C9E9A69D-0354-4C03-97B5-4A7911CCDF81}" dt="2021-07-14T07:59:00.988" v="154" actId="403"/>
          <ac:spMkLst>
            <pc:docMk/>
            <pc:sldMk cId="901791509" sldId="266"/>
            <ac:spMk id="6" creationId="{00000000-0000-0000-0000-000000000000}"/>
          </ac:spMkLst>
        </pc:spChg>
        <pc:picChg chg="add mod">
          <ac:chgData name="Allison Moore" userId="508754257f803f36" providerId="LiveId" clId="{C9E9A69D-0354-4C03-97B5-4A7911CCDF81}" dt="2021-07-14T07:59:24.209" v="158" actId="1076"/>
          <ac:picMkLst>
            <pc:docMk/>
            <pc:sldMk cId="901791509" sldId="266"/>
            <ac:picMk id="5" creationId="{9095CB1A-F482-41A5-AD8D-F2996D1AF8DC}"/>
          </ac:picMkLst>
        </pc:picChg>
      </pc:sldChg>
      <pc:sldChg chg="addSp delSp modSp mod setBg">
        <pc:chgData name="Allison Moore" userId="508754257f803f36" providerId="LiveId" clId="{C9E9A69D-0354-4C03-97B5-4A7911CCDF81}" dt="2021-07-14T08:00:39.643" v="198" actId="26606"/>
        <pc:sldMkLst>
          <pc:docMk/>
          <pc:sldMk cId="2843640058" sldId="267"/>
        </pc:sldMkLst>
        <pc:spChg chg="mod">
          <ac:chgData name="Allison Moore" userId="508754257f803f36" providerId="LiveId" clId="{C9E9A69D-0354-4C03-97B5-4A7911CCDF81}" dt="2021-07-14T08:00:39.643" v="198" actId="26606"/>
          <ac:spMkLst>
            <pc:docMk/>
            <pc:sldMk cId="2843640058" sldId="267"/>
            <ac:spMk id="2" creationId="{00000000-0000-0000-0000-000000000000}"/>
          </ac:spMkLst>
        </pc:spChg>
        <pc:spChg chg="mod">
          <ac:chgData name="Allison Moore" userId="508754257f803f36" providerId="LiveId" clId="{C9E9A69D-0354-4C03-97B5-4A7911CCDF81}" dt="2021-07-14T08:00:39.643" v="198" actId="26606"/>
          <ac:spMkLst>
            <pc:docMk/>
            <pc:sldMk cId="2843640058" sldId="267"/>
            <ac:spMk id="3" creationId="{00000000-0000-0000-0000-000000000000}"/>
          </ac:spMkLst>
        </pc:spChg>
        <pc:spChg chg="add del">
          <ac:chgData name="Allison Moore" userId="508754257f803f36" providerId="LiveId" clId="{C9E9A69D-0354-4C03-97B5-4A7911CCDF81}" dt="2021-07-14T07:25:31.144" v="11" actId="26606"/>
          <ac:spMkLst>
            <pc:docMk/>
            <pc:sldMk cId="2843640058" sldId="267"/>
            <ac:spMk id="5" creationId="{827B839B-9ADE-406B-8590-F1CAEDED45A1}"/>
          </ac:spMkLst>
        </pc:spChg>
        <pc:spChg chg="add del">
          <ac:chgData name="Allison Moore" userId="508754257f803f36" providerId="LiveId" clId="{C9E9A69D-0354-4C03-97B5-4A7911CCDF81}" dt="2021-07-14T07:25:31.144" v="11" actId="26606"/>
          <ac:spMkLst>
            <pc:docMk/>
            <pc:sldMk cId="2843640058" sldId="267"/>
            <ac:spMk id="6" creationId="{CFE45BF0-46DB-408C-B5F7-7B11716805D4}"/>
          </ac:spMkLst>
        </pc:spChg>
        <pc:spChg chg="add del">
          <ac:chgData name="Allison Moore" userId="508754257f803f36" providerId="LiveId" clId="{C9E9A69D-0354-4C03-97B5-4A7911CCDF81}" dt="2021-07-14T07:25:31.144" v="11" actId="26606"/>
          <ac:spMkLst>
            <pc:docMk/>
            <pc:sldMk cId="2843640058" sldId="267"/>
            <ac:spMk id="7" creationId="{2AEBC8F2-97B1-41B4-93F1-2D289E197FBA}"/>
          </ac:spMkLst>
        </pc:spChg>
        <pc:spChg chg="add del">
          <ac:chgData name="Allison Moore" userId="508754257f803f36" providerId="LiveId" clId="{C9E9A69D-0354-4C03-97B5-4A7911CCDF81}" dt="2021-07-14T07:25:08.685" v="1" actId="26606"/>
          <ac:spMkLst>
            <pc:docMk/>
            <pc:sldMk cId="2843640058" sldId="267"/>
            <ac:spMk id="8" creationId="{09588DA8-065E-4F6F-8EFD-43104AB2E0CF}"/>
          </ac:spMkLst>
        </pc:spChg>
        <pc:spChg chg="add del">
          <ac:chgData name="Allison Moore" userId="508754257f803f36" providerId="LiveId" clId="{C9E9A69D-0354-4C03-97B5-4A7911CCDF81}" dt="2021-07-14T07:25:31.144" v="11" actId="26606"/>
          <ac:spMkLst>
            <pc:docMk/>
            <pc:sldMk cId="2843640058" sldId="267"/>
            <ac:spMk id="9" creationId="{472E3A19-F5D5-48FC-BB9C-48C2F68F598B}"/>
          </ac:spMkLst>
        </pc:spChg>
        <pc:spChg chg="add del">
          <ac:chgData name="Allison Moore" userId="508754257f803f36" providerId="LiveId" clId="{C9E9A69D-0354-4C03-97B5-4A7911CCDF81}" dt="2021-07-14T07:25:08.685" v="1" actId="26606"/>
          <ac:spMkLst>
            <pc:docMk/>
            <pc:sldMk cId="2843640058" sldId="267"/>
            <ac:spMk id="10" creationId="{C4285719-470E-454C-AF62-8323075F1F5B}"/>
          </ac:spMkLst>
        </pc:spChg>
        <pc:spChg chg="add del">
          <ac:chgData name="Allison Moore" userId="508754257f803f36" providerId="LiveId" clId="{C9E9A69D-0354-4C03-97B5-4A7911CCDF81}" dt="2021-07-14T07:25:31.144" v="11" actId="26606"/>
          <ac:spMkLst>
            <pc:docMk/>
            <pc:sldMk cId="2843640058" sldId="267"/>
            <ac:spMk id="11" creationId="{7A62E32F-BB65-43A8-8EB5-92346890E549}"/>
          </ac:spMkLst>
        </pc:spChg>
        <pc:spChg chg="add del">
          <ac:chgData name="Allison Moore" userId="508754257f803f36" providerId="LiveId" clId="{C9E9A69D-0354-4C03-97B5-4A7911CCDF81}" dt="2021-07-14T07:25:08.685" v="1" actId="26606"/>
          <ac:spMkLst>
            <pc:docMk/>
            <pc:sldMk cId="2843640058" sldId="267"/>
            <ac:spMk id="12" creationId="{CD9FE4EF-C4D8-49A0-B2FF-81D8DB7D8A24}"/>
          </ac:spMkLst>
        </pc:spChg>
        <pc:spChg chg="add del">
          <ac:chgData name="Allison Moore" userId="508754257f803f36" providerId="LiveId" clId="{C9E9A69D-0354-4C03-97B5-4A7911CCDF81}" dt="2021-07-14T07:25:31.144" v="11" actId="26606"/>
          <ac:spMkLst>
            <pc:docMk/>
            <pc:sldMk cId="2843640058" sldId="267"/>
            <ac:spMk id="13" creationId="{14E91B64-9FCC-451E-AFB4-A827D6329367}"/>
          </ac:spMkLst>
        </pc:spChg>
        <pc:spChg chg="add del">
          <ac:chgData name="Allison Moore" userId="508754257f803f36" providerId="LiveId" clId="{C9E9A69D-0354-4C03-97B5-4A7911CCDF81}" dt="2021-07-14T07:25:08.685" v="1" actId="26606"/>
          <ac:spMkLst>
            <pc:docMk/>
            <pc:sldMk cId="2843640058" sldId="267"/>
            <ac:spMk id="14" creationId="{4300840D-0A0B-4512-BACA-B439D5B9C57C}"/>
          </ac:spMkLst>
        </pc:spChg>
        <pc:spChg chg="add del">
          <ac:chgData name="Allison Moore" userId="508754257f803f36" providerId="LiveId" clId="{C9E9A69D-0354-4C03-97B5-4A7911CCDF81}" dt="2021-07-14T07:25:38.036" v="13" actId="26606"/>
          <ac:spMkLst>
            <pc:docMk/>
            <pc:sldMk cId="2843640058" sldId="267"/>
            <ac:spMk id="15" creationId="{09588DA8-065E-4F6F-8EFD-43104AB2E0CF}"/>
          </ac:spMkLst>
        </pc:spChg>
        <pc:spChg chg="add del">
          <ac:chgData name="Allison Moore" userId="508754257f803f36" providerId="LiveId" clId="{C9E9A69D-0354-4C03-97B5-4A7911CCDF81}" dt="2021-07-14T07:25:08.685" v="1" actId="26606"/>
          <ac:spMkLst>
            <pc:docMk/>
            <pc:sldMk cId="2843640058" sldId="267"/>
            <ac:spMk id="16" creationId="{D2B78728-A580-49A7-84F9-6EF6F583ADE0}"/>
          </ac:spMkLst>
        </pc:spChg>
        <pc:spChg chg="add del">
          <ac:chgData name="Allison Moore" userId="508754257f803f36" providerId="LiveId" clId="{C9E9A69D-0354-4C03-97B5-4A7911CCDF81}" dt="2021-07-14T07:25:38.036" v="13" actId="26606"/>
          <ac:spMkLst>
            <pc:docMk/>
            <pc:sldMk cId="2843640058" sldId="267"/>
            <ac:spMk id="17" creationId="{C4285719-470E-454C-AF62-8323075F1F5B}"/>
          </ac:spMkLst>
        </pc:spChg>
        <pc:spChg chg="add del">
          <ac:chgData name="Allison Moore" userId="508754257f803f36" providerId="LiveId" clId="{C9E9A69D-0354-4C03-97B5-4A7911CCDF81}" dt="2021-07-14T07:25:08.685" v="1" actId="26606"/>
          <ac:spMkLst>
            <pc:docMk/>
            <pc:sldMk cId="2843640058" sldId="267"/>
            <ac:spMk id="18" creationId="{38FAA1A1-D861-433F-88FA-1E9D6FD31D11}"/>
          </ac:spMkLst>
        </pc:spChg>
        <pc:spChg chg="add del">
          <ac:chgData name="Allison Moore" userId="508754257f803f36" providerId="LiveId" clId="{C9E9A69D-0354-4C03-97B5-4A7911CCDF81}" dt="2021-07-14T07:25:38.036" v="13" actId="26606"/>
          <ac:spMkLst>
            <pc:docMk/>
            <pc:sldMk cId="2843640058" sldId="267"/>
            <ac:spMk id="19" creationId="{CD9FE4EF-C4D8-49A0-B2FF-81D8DB7D8A24}"/>
          </ac:spMkLst>
        </pc:spChg>
        <pc:spChg chg="add del">
          <ac:chgData name="Allison Moore" userId="508754257f803f36" providerId="LiveId" clId="{C9E9A69D-0354-4C03-97B5-4A7911CCDF81}" dt="2021-07-14T07:25:08.685" v="1" actId="26606"/>
          <ac:spMkLst>
            <pc:docMk/>
            <pc:sldMk cId="2843640058" sldId="267"/>
            <ac:spMk id="20" creationId="{8D71EDA1-87BF-4D5D-AB79-F346FD19278A}"/>
          </ac:spMkLst>
        </pc:spChg>
        <pc:spChg chg="add del">
          <ac:chgData name="Allison Moore" userId="508754257f803f36" providerId="LiveId" clId="{C9E9A69D-0354-4C03-97B5-4A7911CCDF81}" dt="2021-07-14T07:25:38.036" v="13" actId="26606"/>
          <ac:spMkLst>
            <pc:docMk/>
            <pc:sldMk cId="2843640058" sldId="267"/>
            <ac:spMk id="21" creationId="{4300840D-0A0B-4512-BACA-B439D5B9C57C}"/>
          </ac:spMkLst>
        </pc:spChg>
        <pc:spChg chg="add del">
          <ac:chgData name="Allison Moore" userId="508754257f803f36" providerId="LiveId" clId="{C9E9A69D-0354-4C03-97B5-4A7911CCDF81}" dt="2021-07-14T07:25:10.836" v="3" actId="26606"/>
          <ac:spMkLst>
            <pc:docMk/>
            <pc:sldMk cId="2843640058" sldId="267"/>
            <ac:spMk id="22" creationId="{827B839B-9ADE-406B-8590-F1CAEDED45A1}"/>
          </ac:spMkLst>
        </pc:spChg>
        <pc:spChg chg="add del">
          <ac:chgData name="Allison Moore" userId="508754257f803f36" providerId="LiveId" clId="{C9E9A69D-0354-4C03-97B5-4A7911CCDF81}" dt="2021-07-14T07:25:10.836" v="3" actId="26606"/>
          <ac:spMkLst>
            <pc:docMk/>
            <pc:sldMk cId="2843640058" sldId="267"/>
            <ac:spMk id="23" creationId="{CFE45BF0-46DB-408C-B5F7-7B11716805D4}"/>
          </ac:spMkLst>
        </pc:spChg>
        <pc:spChg chg="add del">
          <ac:chgData name="Allison Moore" userId="508754257f803f36" providerId="LiveId" clId="{C9E9A69D-0354-4C03-97B5-4A7911CCDF81}" dt="2021-07-14T07:25:10.836" v="3" actId="26606"/>
          <ac:spMkLst>
            <pc:docMk/>
            <pc:sldMk cId="2843640058" sldId="267"/>
            <ac:spMk id="24" creationId="{2AEBC8F2-97B1-41B4-93F1-2D289E197FBA}"/>
          </ac:spMkLst>
        </pc:spChg>
        <pc:spChg chg="add del">
          <ac:chgData name="Allison Moore" userId="508754257f803f36" providerId="LiveId" clId="{C9E9A69D-0354-4C03-97B5-4A7911CCDF81}" dt="2021-07-14T07:25:10.836" v="3" actId="26606"/>
          <ac:spMkLst>
            <pc:docMk/>
            <pc:sldMk cId="2843640058" sldId="267"/>
            <ac:spMk id="25" creationId="{472E3A19-F5D5-48FC-BB9C-48C2F68F598B}"/>
          </ac:spMkLst>
        </pc:spChg>
        <pc:spChg chg="add del">
          <ac:chgData name="Allison Moore" userId="508754257f803f36" providerId="LiveId" clId="{C9E9A69D-0354-4C03-97B5-4A7911CCDF81}" dt="2021-07-14T07:25:10.836" v="3" actId="26606"/>
          <ac:spMkLst>
            <pc:docMk/>
            <pc:sldMk cId="2843640058" sldId="267"/>
            <ac:spMk id="26" creationId="{7A62E32F-BB65-43A8-8EB5-92346890E549}"/>
          </ac:spMkLst>
        </pc:spChg>
        <pc:spChg chg="add del">
          <ac:chgData name="Allison Moore" userId="508754257f803f36" providerId="LiveId" clId="{C9E9A69D-0354-4C03-97B5-4A7911CCDF81}" dt="2021-07-14T07:25:10.836" v="3" actId="26606"/>
          <ac:spMkLst>
            <pc:docMk/>
            <pc:sldMk cId="2843640058" sldId="267"/>
            <ac:spMk id="27" creationId="{14E91B64-9FCC-451E-AFB4-A827D6329367}"/>
          </ac:spMkLst>
        </pc:spChg>
        <pc:spChg chg="add del">
          <ac:chgData name="Allison Moore" userId="508754257f803f36" providerId="LiveId" clId="{C9E9A69D-0354-4C03-97B5-4A7911CCDF81}" dt="2021-07-14T07:25:38.036" v="13" actId="26606"/>
          <ac:spMkLst>
            <pc:docMk/>
            <pc:sldMk cId="2843640058" sldId="267"/>
            <ac:spMk id="28" creationId="{D2B78728-A580-49A7-84F9-6EF6F583ADE0}"/>
          </ac:spMkLst>
        </pc:spChg>
        <pc:spChg chg="add del">
          <ac:chgData name="Allison Moore" userId="508754257f803f36" providerId="LiveId" clId="{C9E9A69D-0354-4C03-97B5-4A7911CCDF81}" dt="2021-07-14T07:25:14.416" v="5" actId="26606"/>
          <ac:spMkLst>
            <pc:docMk/>
            <pc:sldMk cId="2843640058" sldId="267"/>
            <ac:spMk id="29" creationId="{979E27D9-03C7-44E2-9FF8-15D0C8506AF7}"/>
          </ac:spMkLst>
        </pc:spChg>
        <pc:spChg chg="add del">
          <ac:chgData name="Allison Moore" userId="508754257f803f36" providerId="LiveId" clId="{C9E9A69D-0354-4C03-97B5-4A7911CCDF81}" dt="2021-07-14T07:25:14.416" v="5" actId="26606"/>
          <ac:spMkLst>
            <pc:docMk/>
            <pc:sldMk cId="2843640058" sldId="267"/>
            <ac:spMk id="30" creationId="{EEBF1590-3B36-48EE-A89D-3B6F3CB256AB}"/>
          </ac:spMkLst>
        </pc:spChg>
        <pc:spChg chg="add del">
          <ac:chgData name="Allison Moore" userId="508754257f803f36" providerId="LiveId" clId="{C9E9A69D-0354-4C03-97B5-4A7911CCDF81}" dt="2021-07-14T07:25:14.416" v="5" actId="26606"/>
          <ac:spMkLst>
            <pc:docMk/>
            <pc:sldMk cId="2843640058" sldId="267"/>
            <ac:spMk id="31" creationId="{AC8F6C8C-AB5A-4548-942D-E3FD40ACBC49}"/>
          </ac:spMkLst>
        </pc:spChg>
        <pc:spChg chg="add del">
          <ac:chgData name="Allison Moore" userId="508754257f803f36" providerId="LiveId" clId="{C9E9A69D-0354-4C03-97B5-4A7911CCDF81}" dt="2021-07-14T07:25:38.036" v="13" actId="26606"/>
          <ac:spMkLst>
            <pc:docMk/>
            <pc:sldMk cId="2843640058" sldId="267"/>
            <ac:spMk id="32" creationId="{38FAA1A1-D861-433F-88FA-1E9D6FD31D11}"/>
          </ac:spMkLst>
        </pc:spChg>
        <pc:spChg chg="add del">
          <ac:chgData name="Allison Moore" userId="508754257f803f36" providerId="LiveId" clId="{C9E9A69D-0354-4C03-97B5-4A7911CCDF81}" dt="2021-07-14T07:25:16.325" v="7" actId="26606"/>
          <ac:spMkLst>
            <pc:docMk/>
            <pc:sldMk cId="2843640058" sldId="267"/>
            <ac:spMk id="33" creationId="{1B15ED52-F352-441B-82BF-E0EA34836D08}"/>
          </ac:spMkLst>
        </pc:spChg>
        <pc:spChg chg="add del">
          <ac:chgData name="Allison Moore" userId="508754257f803f36" providerId="LiveId" clId="{C9E9A69D-0354-4C03-97B5-4A7911CCDF81}" dt="2021-07-14T07:25:16.325" v="7" actId="26606"/>
          <ac:spMkLst>
            <pc:docMk/>
            <pc:sldMk cId="2843640058" sldId="267"/>
            <ac:spMk id="34" creationId="{3B2E3793-BFE6-45A2-9B7B-E18844431C99}"/>
          </ac:spMkLst>
        </pc:spChg>
        <pc:spChg chg="add del">
          <ac:chgData name="Allison Moore" userId="508754257f803f36" providerId="LiveId" clId="{C9E9A69D-0354-4C03-97B5-4A7911CCDF81}" dt="2021-07-14T07:25:16.325" v="7" actId="26606"/>
          <ac:spMkLst>
            <pc:docMk/>
            <pc:sldMk cId="2843640058" sldId="267"/>
            <ac:spMk id="35" creationId="{BC4C4868-CB8F-4AF9-9CDB-8108F2C19B67}"/>
          </ac:spMkLst>
        </pc:spChg>
        <pc:spChg chg="add del">
          <ac:chgData name="Allison Moore" userId="508754257f803f36" providerId="LiveId" clId="{C9E9A69D-0354-4C03-97B5-4A7911CCDF81}" dt="2021-07-14T07:25:16.325" v="7" actId="26606"/>
          <ac:spMkLst>
            <pc:docMk/>
            <pc:sldMk cId="2843640058" sldId="267"/>
            <ac:spMk id="36" creationId="{375E0459-6403-40CD-989D-56A4407CA12E}"/>
          </ac:spMkLst>
        </pc:spChg>
        <pc:spChg chg="add del">
          <ac:chgData name="Allison Moore" userId="508754257f803f36" providerId="LiveId" clId="{C9E9A69D-0354-4C03-97B5-4A7911CCDF81}" dt="2021-07-14T07:25:16.325" v="7" actId="26606"/>
          <ac:spMkLst>
            <pc:docMk/>
            <pc:sldMk cId="2843640058" sldId="267"/>
            <ac:spMk id="37" creationId="{53E5B1A8-3AC9-4BD1-9BBC-78CA94F2D1BA}"/>
          </ac:spMkLst>
        </pc:spChg>
        <pc:spChg chg="add del">
          <ac:chgData name="Allison Moore" userId="508754257f803f36" providerId="LiveId" clId="{C9E9A69D-0354-4C03-97B5-4A7911CCDF81}" dt="2021-07-14T07:25:38.036" v="13" actId="26606"/>
          <ac:spMkLst>
            <pc:docMk/>
            <pc:sldMk cId="2843640058" sldId="267"/>
            <ac:spMk id="38" creationId="{8D71EDA1-87BF-4D5D-AB79-F346FD19278A}"/>
          </ac:spMkLst>
        </pc:spChg>
        <pc:spChg chg="add del">
          <ac:chgData name="Allison Moore" userId="508754257f803f36" providerId="LiveId" clId="{C9E9A69D-0354-4C03-97B5-4A7911CCDF81}" dt="2021-07-14T07:25:22.804" v="9" actId="26606"/>
          <ac:spMkLst>
            <pc:docMk/>
            <pc:sldMk cId="2843640058" sldId="267"/>
            <ac:spMk id="39" creationId="{DEE2AD96-B495-4E06-9291-B71706F728CB}"/>
          </ac:spMkLst>
        </pc:spChg>
        <pc:spChg chg="add del">
          <ac:chgData name="Allison Moore" userId="508754257f803f36" providerId="LiveId" clId="{C9E9A69D-0354-4C03-97B5-4A7911CCDF81}" dt="2021-07-14T07:25:22.804" v="9" actId="26606"/>
          <ac:spMkLst>
            <pc:docMk/>
            <pc:sldMk cId="2843640058" sldId="267"/>
            <ac:spMk id="40" creationId="{53CF6D67-C5A8-4ADD-9E8E-1E38CA1D3166}"/>
          </ac:spMkLst>
        </pc:spChg>
        <pc:spChg chg="add del">
          <ac:chgData name="Allison Moore" userId="508754257f803f36" providerId="LiveId" clId="{C9E9A69D-0354-4C03-97B5-4A7911CCDF81}" dt="2021-07-14T07:25:22.804" v="9" actId="26606"/>
          <ac:spMkLst>
            <pc:docMk/>
            <pc:sldMk cId="2843640058" sldId="267"/>
            <ac:spMk id="41" creationId="{86909FA0-B515-4681-B7A8-FA281D133B94}"/>
          </ac:spMkLst>
        </pc:spChg>
        <pc:spChg chg="add del">
          <ac:chgData name="Allison Moore" userId="508754257f803f36" providerId="LiveId" clId="{C9E9A69D-0354-4C03-97B5-4A7911CCDF81}" dt="2021-07-14T07:25:22.804" v="9" actId="26606"/>
          <ac:spMkLst>
            <pc:docMk/>
            <pc:sldMk cId="2843640058" sldId="267"/>
            <ac:spMk id="42" creationId="{21C9FE86-FCC3-4A31-AA1C-C882262B7FE7}"/>
          </ac:spMkLst>
        </pc:spChg>
        <pc:spChg chg="add del">
          <ac:chgData name="Allison Moore" userId="508754257f803f36" providerId="LiveId" clId="{C9E9A69D-0354-4C03-97B5-4A7911CCDF81}" dt="2021-07-14T07:25:22.804" v="9" actId="26606"/>
          <ac:spMkLst>
            <pc:docMk/>
            <pc:sldMk cId="2843640058" sldId="267"/>
            <ac:spMk id="43" creationId="{7D96243B-ECED-4B71-8E06-AE9A285EAD20}"/>
          </ac:spMkLst>
        </pc:spChg>
        <pc:spChg chg="add del">
          <ac:chgData name="Allison Moore" userId="508754257f803f36" providerId="LiveId" clId="{C9E9A69D-0354-4C03-97B5-4A7911CCDF81}" dt="2021-07-14T07:25:22.804" v="9" actId="26606"/>
          <ac:spMkLst>
            <pc:docMk/>
            <pc:sldMk cId="2843640058" sldId="267"/>
            <ac:spMk id="44" creationId="{A09989E4-EFDC-4A90-A633-E0525FB4139E}"/>
          </ac:spMkLst>
        </pc:spChg>
        <pc:spChg chg="add del">
          <ac:chgData name="Allison Moore" userId="508754257f803f36" providerId="LiveId" clId="{C9E9A69D-0354-4C03-97B5-4A7911CCDF81}" dt="2021-07-14T07:56:35.294" v="15" actId="26606"/>
          <ac:spMkLst>
            <pc:docMk/>
            <pc:sldMk cId="2843640058" sldId="267"/>
            <ac:spMk id="45" creationId="{09588DA8-065E-4F6F-8EFD-43104AB2E0CF}"/>
          </ac:spMkLst>
        </pc:spChg>
        <pc:spChg chg="add del">
          <ac:chgData name="Allison Moore" userId="508754257f803f36" providerId="LiveId" clId="{C9E9A69D-0354-4C03-97B5-4A7911CCDF81}" dt="2021-07-14T07:56:35.294" v="15" actId="26606"/>
          <ac:spMkLst>
            <pc:docMk/>
            <pc:sldMk cId="2843640058" sldId="267"/>
            <ac:spMk id="46" creationId="{C4285719-470E-454C-AF62-8323075F1F5B}"/>
          </ac:spMkLst>
        </pc:spChg>
        <pc:spChg chg="add del">
          <ac:chgData name="Allison Moore" userId="508754257f803f36" providerId="LiveId" clId="{C9E9A69D-0354-4C03-97B5-4A7911CCDF81}" dt="2021-07-14T07:56:35.294" v="15" actId="26606"/>
          <ac:spMkLst>
            <pc:docMk/>
            <pc:sldMk cId="2843640058" sldId="267"/>
            <ac:spMk id="47" creationId="{CD9FE4EF-C4D8-49A0-B2FF-81D8DB7D8A24}"/>
          </ac:spMkLst>
        </pc:spChg>
        <pc:spChg chg="add del">
          <ac:chgData name="Allison Moore" userId="508754257f803f36" providerId="LiveId" clId="{C9E9A69D-0354-4C03-97B5-4A7911CCDF81}" dt="2021-07-14T07:56:35.294" v="15" actId="26606"/>
          <ac:spMkLst>
            <pc:docMk/>
            <pc:sldMk cId="2843640058" sldId="267"/>
            <ac:spMk id="48" creationId="{4300840D-0A0B-4512-BACA-B439D5B9C57C}"/>
          </ac:spMkLst>
        </pc:spChg>
        <pc:spChg chg="add del">
          <ac:chgData name="Allison Moore" userId="508754257f803f36" providerId="LiveId" clId="{C9E9A69D-0354-4C03-97B5-4A7911CCDF81}" dt="2021-07-14T07:56:35.294" v="15" actId="26606"/>
          <ac:spMkLst>
            <pc:docMk/>
            <pc:sldMk cId="2843640058" sldId="267"/>
            <ac:spMk id="49" creationId="{D2B78728-A580-49A7-84F9-6EF6F583ADE0}"/>
          </ac:spMkLst>
        </pc:spChg>
        <pc:spChg chg="add del">
          <ac:chgData name="Allison Moore" userId="508754257f803f36" providerId="LiveId" clId="{C9E9A69D-0354-4C03-97B5-4A7911CCDF81}" dt="2021-07-14T07:56:35.294" v="15" actId="26606"/>
          <ac:spMkLst>
            <pc:docMk/>
            <pc:sldMk cId="2843640058" sldId="267"/>
            <ac:spMk id="50" creationId="{38FAA1A1-D861-433F-88FA-1E9D6FD31D11}"/>
          </ac:spMkLst>
        </pc:spChg>
        <pc:spChg chg="add del">
          <ac:chgData name="Allison Moore" userId="508754257f803f36" providerId="LiveId" clId="{C9E9A69D-0354-4C03-97B5-4A7911CCDF81}" dt="2021-07-14T07:56:35.294" v="15" actId="26606"/>
          <ac:spMkLst>
            <pc:docMk/>
            <pc:sldMk cId="2843640058" sldId="267"/>
            <ac:spMk id="51" creationId="{8D71EDA1-87BF-4D5D-AB79-F346FD19278A}"/>
          </ac:spMkLst>
        </pc:spChg>
        <pc:spChg chg="add del">
          <ac:chgData name="Allison Moore" userId="508754257f803f36" providerId="LiveId" clId="{C9E9A69D-0354-4C03-97B5-4A7911CCDF81}" dt="2021-07-14T08:00:28.458" v="196" actId="26606"/>
          <ac:spMkLst>
            <pc:docMk/>
            <pc:sldMk cId="2843640058" sldId="267"/>
            <ac:spMk id="57" creationId="{201CC55D-ED54-4C5C-95E6-10947BD1103B}"/>
          </ac:spMkLst>
        </pc:spChg>
        <pc:spChg chg="add del">
          <ac:chgData name="Allison Moore" userId="508754257f803f36" providerId="LiveId" clId="{C9E9A69D-0354-4C03-97B5-4A7911CCDF81}" dt="2021-07-14T08:00:28.458" v="196" actId="26606"/>
          <ac:spMkLst>
            <pc:docMk/>
            <pc:sldMk cId="2843640058" sldId="267"/>
            <ac:spMk id="63" creationId="{3873B707-463F-40B0-8227-E8CC6C67EB25}"/>
          </ac:spMkLst>
        </pc:spChg>
        <pc:spChg chg="add del">
          <ac:chgData name="Allison Moore" userId="508754257f803f36" providerId="LiveId" clId="{C9E9A69D-0354-4C03-97B5-4A7911CCDF81}" dt="2021-07-14T08:00:28.458" v="196" actId="26606"/>
          <ac:spMkLst>
            <pc:docMk/>
            <pc:sldMk cId="2843640058" sldId="267"/>
            <ac:spMk id="65" creationId="{C13237C8-E62C-4F0D-A318-BD6FB6C2D138}"/>
          </ac:spMkLst>
        </pc:spChg>
        <pc:spChg chg="add del">
          <ac:chgData name="Allison Moore" userId="508754257f803f36" providerId="LiveId" clId="{C9E9A69D-0354-4C03-97B5-4A7911CCDF81}" dt="2021-07-14T08:00:28.458" v="196" actId="26606"/>
          <ac:spMkLst>
            <pc:docMk/>
            <pc:sldMk cId="2843640058" sldId="267"/>
            <ac:spMk id="67" creationId="{19C9EAEA-39D0-4B0E-A0EB-51E7B26740B1}"/>
          </ac:spMkLst>
        </pc:spChg>
        <pc:spChg chg="add del">
          <ac:chgData name="Allison Moore" userId="508754257f803f36" providerId="LiveId" clId="{C9E9A69D-0354-4C03-97B5-4A7911CCDF81}" dt="2021-07-14T08:00:39.643" v="198" actId="26606"/>
          <ac:spMkLst>
            <pc:docMk/>
            <pc:sldMk cId="2843640058" sldId="267"/>
            <ac:spMk id="69" creationId="{45D37F4E-DDB4-456B-97E0-9937730A039F}"/>
          </ac:spMkLst>
        </pc:spChg>
        <pc:spChg chg="add del">
          <ac:chgData name="Allison Moore" userId="508754257f803f36" providerId="LiveId" clId="{C9E9A69D-0354-4C03-97B5-4A7911CCDF81}" dt="2021-07-14T08:00:39.643" v="198" actId="26606"/>
          <ac:spMkLst>
            <pc:docMk/>
            <pc:sldMk cId="2843640058" sldId="267"/>
            <ac:spMk id="70" creationId="{B2DD41CD-8F47-4F56-AD12-4E2FF7696987}"/>
          </ac:spMkLst>
        </pc:spChg>
        <pc:grpChg chg="add del">
          <ac:chgData name="Allison Moore" userId="508754257f803f36" providerId="LiveId" clId="{C9E9A69D-0354-4C03-97B5-4A7911CCDF81}" dt="2021-07-14T08:00:28.458" v="196" actId="26606"/>
          <ac:grpSpMkLst>
            <pc:docMk/>
            <pc:sldMk cId="2843640058" sldId="267"/>
            <ac:grpSpMk id="59" creationId="{1DE889C7-FAD6-4397-98E2-05D503484459}"/>
          </ac:grpSpMkLst>
        </pc:grpChg>
        <pc:picChg chg="add mod">
          <ac:chgData name="Allison Moore" userId="508754257f803f36" providerId="LiveId" clId="{C9E9A69D-0354-4C03-97B5-4A7911CCDF81}" dt="2021-07-14T08:00:39.643" v="198" actId="26606"/>
          <ac:picMkLst>
            <pc:docMk/>
            <pc:sldMk cId="2843640058" sldId="267"/>
            <ac:picMk id="52" creationId="{78F20E83-6C2F-4E75-BEA4-988E0C401F2E}"/>
          </ac:picMkLst>
        </pc:picChg>
      </pc:sldChg>
      <pc:sldChg chg="addSp modSp mod">
        <pc:chgData name="Allison Moore" userId="508754257f803f36" providerId="LiveId" clId="{C9E9A69D-0354-4C03-97B5-4A7911CCDF81}" dt="2021-07-14T08:02:58.938" v="206" actId="14100"/>
        <pc:sldMkLst>
          <pc:docMk/>
          <pc:sldMk cId="2854822232" sldId="270"/>
        </pc:sldMkLst>
        <pc:graphicFrameChg chg="mod">
          <ac:chgData name="Allison Moore" userId="508754257f803f36" providerId="LiveId" clId="{C9E9A69D-0354-4C03-97B5-4A7911CCDF81}" dt="2021-07-14T08:02:58.938" v="206" actId="14100"/>
          <ac:graphicFrameMkLst>
            <pc:docMk/>
            <pc:sldMk cId="2854822232" sldId="270"/>
            <ac:graphicFrameMk id="7" creationId="{00000000-0000-0000-0000-000000000000}"/>
          </ac:graphicFrameMkLst>
        </pc:graphicFrameChg>
        <pc:picChg chg="add mod">
          <ac:chgData name="Allison Moore" userId="508754257f803f36" providerId="LiveId" clId="{C9E9A69D-0354-4C03-97B5-4A7911CCDF81}" dt="2021-07-14T08:01:16.415" v="204" actId="1076"/>
          <ac:picMkLst>
            <pc:docMk/>
            <pc:sldMk cId="2854822232" sldId="270"/>
            <ac:picMk id="3" creationId="{75FC0DBE-2F79-4191-B880-EC93DA1F9C13}"/>
          </ac:picMkLst>
        </pc:picChg>
      </pc:sldChg>
      <pc:sldChg chg="addSp modSp mod">
        <pc:chgData name="Allison Moore" userId="508754257f803f36" providerId="LiveId" clId="{C9E9A69D-0354-4C03-97B5-4A7911CCDF81}" dt="2021-07-14T08:07:52.102" v="272" actId="20577"/>
        <pc:sldMkLst>
          <pc:docMk/>
          <pc:sldMk cId="2170413589" sldId="276"/>
        </pc:sldMkLst>
        <pc:spChg chg="mod">
          <ac:chgData name="Allison Moore" userId="508754257f803f36" providerId="LiveId" clId="{C9E9A69D-0354-4C03-97B5-4A7911CCDF81}" dt="2021-07-14T08:07:52.102" v="272" actId="20577"/>
          <ac:spMkLst>
            <pc:docMk/>
            <pc:sldMk cId="2170413589" sldId="276"/>
            <ac:spMk id="6" creationId="{2A0B306C-9ABF-4F5A-80EF-B18A6F6B68CD}"/>
          </ac:spMkLst>
        </pc:spChg>
        <pc:picChg chg="add mod">
          <ac:chgData name="Allison Moore" userId="508754257f803f36" providerId="LiveId" clId="{C9E9A69D-0354-4C03-97B5-4A7911CCDF81}" dt="2021-07-14T08:01:03.374" v="202" actId="1076"/>
          <ac:picMkLst>
            <pc:docMk/>
            <pc:sldMk cId="2170413589" sldId="276"/>
            <ac:picMk id="11" creationId="{0E237B86-E98D-450D-9C65-38FE86AB3763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1C4F1A-6C4D-4751-89CB-43AE4FB409CF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E59A9E92-1F4F-4627-B9EA-AEF35182A842}">
      <dgm:prSet custT="1"/>
      <dgm:spPr/>
      <dgm:t>
        <a:bodyPr/>
        <a:lstStyle/>
        <a:p>
          <a:pPr>
            <a:defRPr b="1"/>
          </a:pPr>
          <a:r>
            <a:rPr lang="en-AU" sz="1800" u="sng" dirty="0"/>
            <a:t>16 minutes </a:t>
          </a:r>
          <a:r>
            <a:rPr lang="en-AU" sz="1800" dirty="0"/>
            <a:t>appears to be optimal time for ambulance to transfer to hospital</a:t>
          </a:r>
          <a:endParaRPr lang="en-US" sz="1800" dirty="0"/>
        </a:p>
      </dgm:t>
    </dgm:pt>
    <dgm:pt modelId="{79FBE27E-0783-4729-8EBA-3A5E17062EC6}" type="parTrans" cxnId="{9850B172-C4EA-4C47-8078-6ED3C0EFBF8D}">
      <dgm:prSet/>
      <dgm:spPr/>
      <dgm:t>
        <a:bodyPr/>
        <a:lstStyle/>
        <a:p>
          <a:endParaRPr lang="en-US"/>
        </a:p>
      </dgm:t>
    </dgm:pt>
    <dgm:pt modelId="{5B1323D6-5ED9-49CF-BC31-67A20C6D80C4}" type="sibTrans" cxnId="{9850B172-C4EA-4C47-8078-6ED3C0EFBF8D}">
      <dgm:prSet/>
      <dgm:spPr/>
      <dgm:t>
        <a:bodyPr/>
        <a:lstStyle/>
        <a:p>
          <a:endParaRPr lang="en-US"/>
        </a:p>
      </dgm:t>
    </dgm:pt>
    <dgm:pt modelId="{D5F7EA44-9C93-45D1-BADF-54F95C13DFA4}">
      <dgm:prSet/>
      <dgm:spPr/>
      <dgm:t>
        <a:bodyPr/>
        <a:lstStyle/>
        <a:p>
          <a:r>
            <a:rPr lang="en-AU" dirty="0"/>
            <a:t>“expedited care”</a:t>
          </a:r>
          <a:endParaRPr lang="en-US" dirty="0"/>
        </a:p>
      </dgm:t>
    </dgm:pt>
    <dgm:pt modelId="{7677CF37-C0C6-4847-B4DA-EF4ADD96324E}" type="parTrans" cxnId="{65A6E517-6C1C-4417-A6A2-96F253B223C6}">
      <dgm:prSet/>
      <dgm:spPr/>
      <dgm:t>
        <a:bodyPr/>
        <a:lstStyle/>
        <a:p>
          <a:endParaRPr lang="en-US"/>
        </a:p>
      </dgm:t>
    </dgm:pt>
    <dgm:pt modelId="{68532D94-A633-4BD3-887B-B7E682C7B08E}" type="sibTrans" cxnId="{65A6E517-6C1C-4417-A6A2-96F253B223C6}">
      <dgm:prSet/>
      <dgm:spPr/>
      <dgm:t>
        <a:bodyPr/>
        <a:lstStyle/>
        <a:p>
          <a:endParaRPr lang="en-US"/>
        </a:p>
      </dgm:t>
    </dgm:pt>
    <dgm:pt modelId="{35882730-D049-40AA-8630-CEBF217D84CB}">
      <dgm:prSet custT="1"/>
      <dgm:spPr/>
      <dgm:t>
        <a:bodyPr/>
        <a:lstStyle/>
        <a:p>
          <a:pPr>
            <a:defRPr b="1"/>
          </a:pPr>
          <a:r>
            <a:rPr lang="en-AU" sz="1800" dirty="0"/>
            <a:t>Addition of mechanical CPR will likely improve the outcomes for patients requiring intra-arrest transfer</a:t>
          </a:r>
          <a:endParaRPr lang="en-US" sz="1800" dirty="0"/>
        </a:p>
      </dgm:t>
    </dgm:pt>
    <dgm:pt modelId="{8076D298-CE9E-461D-B5CB-84C67A30AF22}" type="parTrans" cxnId="{5209C36D-C541-4345-BD11-0DCDD0396C58}">
      <dgm:prSet/>
      <dgm:spPr/>
      <dgm:t>
        <a:bodyPr/>
        <a:lstStyle/>
        <a:p>
          <a:endParaRPr lang="en-US"/>
        </a:p>
      </dgm:t>
    </dgm:pt>
    <dgm:pt modelId="{62766FB2-EED0-4C26-B410-C33C87A7FE18}" type="sibTrans" cxnId="{5209C36D-C541-4345-BD11-0DCDD0396C58}">
      <dgm:prSet/>
      <dgm:spPr/>
      <dgm:t>
        <a:bodyPr/>
        <a:lstStyle/>
        <a:p>
          <a:endParaRPr lang="en-US"/>
        </a:p>
      </dgm:t>
    </dgm:pt>
    <dgm:pt modelId="{83C830D9-5D69-49BE-A0B8-5895899ABE0C}">
      <dgm:prSet custT="1"/>
      <dgm:spPr/>
      <dgm:t>
        <a:bodyPr/>
        <a:lstStyle/>
        <a:p>
          <a:r>
            <a:rPr lang="en-AU" sz="1600" dirty="0"/>
            <a:t>Has implications for funding of LUCAS in ambulances pre-hospital</a:t>
          </a:r>
          <a:endParaRPr lang="en-US" sz="1600" dirty="0"/>
        </a:p>
      </dgm:t>
    </dgm:pt>
    <dgm:pt modelId="{35B51EF5-4722-440B-A334-6A66B1D9BF21}" type="parTrans" cxnId="{92DF91F4-DAA6-483E-8954-D53D8DFEC282}">
      <dgm:prSet/>
      <dgm:spPr/>
      <dgm:t>
        <a:bodyPr/>
        <a:lstStyle/>
        <a:p>
          <a:endParaRPr lang="en-US"/>
        </a:p>
      </dgm:t>
    </dgm:pt>
    <dgm:pt modelId="{FCE22A95-004B-4489-BB07-CABEAB495AA0}" type="sibTrans" cxnId="{92DF91F4-DAA6-483E-8954-D53D8DFEC282}">
      <dgm:prSet/>
      <dgm:spPr/>
      <dgm:t>
        <a:bodyPr/>
        <a:lstStyle/>
        <a:p>
          <a:endParaRPr lang="en-US"/>
        </a:p>
      </dgm:t>
    </dgm:pt>
    <dgm:pt modelId="{8F2C01A6-C9A8-4FEF-A9AA-9127AFF80DE0}">
      <dgm:prSet custT="1"/>
      <dgm:spPr/>
      <dgm:t>
        <a:bodyPr/>
        <a:lstStyle/>
        <a:p>
          <a:pPr>
            <a:defRPr b="1"/>
          </a:pPr>
          <a:r>
            <a:rPr lang="en-AU" sz="1800" dirty="0"/>
            <a:t>Looking for survival benefit</a:t>
          </a:r>
          <a:endParaRPr lang="en-US" sz="1800" dirty="0"/>
        </a:p>
      </dgm:t>
    </dgm:pt>
    <dgm:pt modelId="{34656229-625C-47C3-91DE-3B6E72ECE25A}" type="parTrans" cxnId="{6DCE537D-9852-4070-98B4-6B454171C4D3}">
      <dgm:prSet/>
      <dgm:spPr/>
      <dgm:t>
        <a:bodyPr/>
        <a:lstStyle/>
        <a:p>
          <a:endParaRPr lang="en-US"/>
        </a:p>
      </dgm:t>
    </dgm:pt>
    <dgm:pt modelId="{26C40D5F-7AC7-40E4-BECE-CEEE89E4E9F3}" type="sibTrans" cxnId="{6DCE537D-9852-4070-98B4-6B454171C4D3}">
      <dgm:prSet/>
      <dgm:spPr/>
      <dgm:t>
        <a:bodyPr/>
        <a:lstStyle/>
        <a:p>
          <a:endParaRPr lang="en-US"/>
        </a:p>
      </dgm:t>
    </dgm:pt>
    <dgm:pt modelId="{70C7B746-A06C-4CA4-8021-5D3574FF9E9D}">
      <dgm:prSet custT="1"/>
      <dgm:spPr/>
      <dgm:t>
        <a:bodyPr/>
        <a:lstStyle/>
        <a:p>
          <a:r>
            <a:rPr lang="en-AU" sz="1600" dirty="0"/>
            <a:t>Study powered to find increase in neurologically favourable survival from baseline of 5% to 25%</a:t>
          </a:r>
          <a:endParaRPr lang="en-US" sz="1600" dirty="0"/>
        </a:p>
      </dgm:t>
    </dgm:pt>
    <dgm:pt modelId="{A0E50053-F9EC-43B0-8ECD-52E8F0C159F1}" type="parTrans" cxnId="{E76B4DF3-1DC4-407E-A2EE-0861D096AE48}">
      <dgm:prSet/>
      <dgm:spPr/>
      <dgm:t>
        <a:bodyPr/>
        <a:lstStyle/>
        <a:p>
          <a:endParaRPr lang="en-US"/>
        </a:p>
      </dgm:t>
    </dgm:pt>
    <dgm:pt modelId="{D47621C4-A231-42EE-A6C7-38EA99E24ED5}" type="sibTrans" cxnId="{E76B4DF3-1DC4-407E-A2EE-0861D096AE48}">
      <dgm:prSet/>
      <dgm:spPr/>
      <dgm:t>
        <a:bodyPr/>
        <a:lstStyle/>
        <a:p>
          <a:endParaRPr lang="en-US"/>
        </a:p>
      </dgm:t>
    </dgm:pt>
    <dgm:pt modelId="{DEC87644-46D9-4D6D-B51F-F03465D37989}">
      <dgm:prSet custT="1"/>
      <dgm:spPr/>
      <dgm:t>
        <a:bodyPr/>
        <a:lstStyle/>
        <a:p>
          <a:r>
            <a:rPr lang="en-AU" sz="1600" dirty="0"/>
            <a:t>100 patients needed (50 in intervention arm)</a:t>
          </a:r>
          <a:endParaRPr lang="en-US" sz="1600" dirty="0"/>
        </a:p>
      </dgm:t>
    </dgm:pt>
    <dgm:pt modelId="{781443FC-AE1C-44A9-AA7F-90B25B9E2D21}" type="parTrans" cxnId="{40CE8E7F-DBA1-41A8-AA1E-03D8B8ECF68E}">
      <dgm:prSet/>
      <dgm:spPr/>
      <dgm:t>
        <a:bodyPr/>
        <a:lstStyle/>
        <a:p>
          <a:endParaRPr lang="en-US"/>
        </a:p>
      </dgm:t>
    </dgm:pt>
    <dgm:pt modelId="{1AB66B01-6DAF-4CBC-A086-D8B23017D63D}" type="sibTrans" cxnId="{40CE8E7F-DBA1-41A8-AA1E-03D8B8ECF68E}">
      <dgm:prSet/>
      <dgm:spPr/>
      <dgm:t>
        <a:bodyPr/>
        <a:lstStyle/>
        <a:p>
          <a:endParaRPr lang="en-US"/>
        </a:p>
      </dgm:t>
    </dgm:pt>
    <dgm:pt modelId="{BA60D1AF-D6A3-4A84-B98A-3B21D0F7C516}">
      <dgm:prSet custT="1"/>
      <dgm:spPr/>
      <dgm:t>
        <a:bodyPr/>
        <a:lstStyle/>
        <a:p>
          <a:r>
            <a:rPr lang="en-AU" sz="1600" dirty="0"/>
            <a:t>Further stratified by initial rhythm (VT/VF or PEA)</a:t>
          </a:r>
          <a:endParaRPr lang="en-US" sz="1600" dirty="0"/>
        </a:p>
      </dgm:t>
    </dgm:pt>
    <dgm:pt modelId="{8FA7C4BA-2B43-44B2-9A2D-2BE5286A026E}" type="parTrans" cxnId="{C3BC49D7-E62C-447B-A4ED-67761AF58FBC}">
      <dgm:prSet/>
      <dgm:spPr/>
      <dgm:t>
        <a:bodyPr/>
        <a:lstStyle/>
        <a:p>
          <a:endParaRPr lang="en-US"/>
        </a:p>
      </dgm:t>
    </dgm:pt>
    <dgm:pt modelId="{C123030A-9E88-4E3B-8100-6FBBE949BB20}" type="sibTrans" cxnId="{C3BC49D7-E62C-447B-A4ED-67761AF58FBC}">
      <dgm:prSet/>
      <dgm:spPr/>
      <dgm:t>
        <a:bodyPr/>
        <a:lstStyle/>
        <a:p>
          <a:endParaRPr lang="en-US"/>
        </a:p>
      </dgm:t>
    </dgm:pt>
    <dgm:pt modelId="{068BADB1-932C-4B52-A6F1-0C80E45C5CDA}" type="pres">
      <dgm:prSet presAssocID="{4C1C4F1A-6C4D-4751-89CB-43AE4FB409CF}" presName="root" presStyleCnt="0">
        <dgm:presLayoutVars>
          <dgm:dir/>
          <dgm:resizeHandles val="exact"/>
        </dgm:presLayoutVars>
      </dgm:prSet>
      <dgm:spPr/>
    </dgm:pt>
    <dgm:pt modelId="{815788A8-993B-4463-9AF1-EB0F0F870A3F}" type="pres">
      <dgm:prSet presAssocID="{E59A9E92-1F4F-4627-B9EA-AEF35182A842}" presName="compNode" presStyleCnt="0"/>
      <dgm:spPr/>
    </dgm:pt>
    <dgm:pt modelId="{21D8F393-6747-4A88-A6F9-1BAE656631CC}" type="pres">
      <dgm:prSet presAssocID="{E59A9E92-1F4F-4627-B9EA-AEF35182A84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3659949D-2E02-4DC1-8F1D-E69325DA7AC8}" type="pres">
      <dgm:prSet presAssocID="{E59A9E92-1F4F-4627-B9EA-AEF35182A842}" presName="iconSpace" presStyleCnt="0"/>
      <dgm:spPr/>
    </dgm:pt>
    <dgm:pt modelId="{7F507770-505E-4B13-80A1-268C74C8AA9B}" type="pres">
      <dgm:prSet presAssocID="{E59A9E92-1F4F-4627-B9EA-AEF35182A842}" presName="parTx" presStyleLbl="revTx" presStyleIdx="0" presStyleCnt="6">
        <dgm:presLayoutVars>
          <dgm:chMax val="0"/>
          <dgm:chPref val="0"/>
        </dgm:presLayoutVars>
      </dgm:prSet>
      <dgm:spPr/>
    </dgm:pt>
    <dgm:pt modelId="{74573356-A41A-4D00-98A6-6973B3C6E171}" type="pres">
      <dgm:prSet presAssocID="{E59A9E92-1F4F-4627-B9EA-AEF35182A842}" presName="txSpace" presStyleCnt="0"/>
      <dgm:spPr/>
    </dgm:pt>
    <dgm:pt modelId="{8723F20D-B506-4293-A360-310A93C8BC2D}" type="pres">
      <dgm:prSet presAssocID="{E59A9E92-1F4F-4627-B9EA-AEF35182A842}" presName="desTx" presStyleLbl="revTx" presStyleIdx="1" presStyleCnt="6">
        <dgm:presLayoutVars/>
      </dgm:prSet>
      <dgm:spPr/>
    </dgm:pt>
    <dgm:pt modelId="{19197E8F-F2AF-4A04-ABC3-1A20F421D1D8}" type="pres">
      <dgm:prSet presAssocID="{5B1323D6-5ED9-49CF-BC31-67A20C6D80C4}" presName="sibTrans" presStyleCnt="0"/>
      <dgm:spPr/>
    </dgm:pt>
    <dgm:pt modelId="{C9092EA0-D8B5-48F8-8D83-D049F327C221}" type="pres">
      <dgm:prSet presAssocID="{35882730-D049-40AA-8630-CEBF217D84CB}" presName="compNode" presStyleCnt="0"/>
      <dgm:spPr/>
    </dgm:pt>
    <dgm:pt modelId="{D35DB83B-0A86-474C-A928-D34A01B82587}" type="pres">
      <dgm:prSet presAssocID="{35882730-D049-40AA-8630-CEBF217D84C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19C100FE-F9CF-453B-8268-A6E21FD0545D}" type="pres">
      <dgm:prSet presAssocID="{35882730-D049-40AA-8630-CEBF217D84CB}" presName="iconSpace" presStyleCnt="0"/>
      <dgm:spPr/>
    </dgm:pt>
    <dgm:pt modelId="{861C814B-C28D-4DCF-A7C5-3CA63E1F9ED3}" type="pres">
      <dgm:prSet presAssocID="{35882730-D049-40AA-8630-CEBF217D84CB}" presName="parTx" presStyleLbl="revTx" presStyleIdx="2" presStyleCnt="6">
        <dgm:presLayoutVars>
          <dgm:chMax val="0"/>
          <dgm:chPref val="0"/>
        </dgm:presLayoutVars>
      </dgm:prSet>
      <dgm:spPr/>
    </dgm:pt>
    <dgm:pt modelId="{3B63AAFA-AF7A-4D64-8DB3-C2918C5B6408}" type="pres">
      <dgm:prSet presAssocID="{35882730-D049-40AA-8630-CEBF217D84CB}" presName="txSpace" presStyleCnt="0"/>
      <dgm:spPr/>
    </dgm:pt>
    <dgm:pt modelId="{A4848C78-96B7-4CBE-AD5D-0FE990583C4F}" type="pres">
      <dgm:prSet presAssocID="{35882730-D049-40AA-8630-CEBF217D84CB}" presName="desTx" presStyleLbl="revTx" presStyleIdx="3" presStyleCnt="6">
        <dgm:presLayoutVars/>
      </dgm:prSet>
      <dgm:spPr/>
    </dgm:pt>
    <dgm:pt modelId="{143F9EC7-C3F9-4084-AD1C-4458E120089C}" type="pres">
      <dgm:prSet presAssocID="{62766FB2-EED0-4C26-B410-C33C87A7FE18}" presName="sibTrans" presStyleCnt="0"/>
      <dgm:spPr/>
    </dgm:pt>
    <dgm:pt modelId="{576F40B3-1910-4BAD-88CD-99358B27B711}" type="pres">
      <dgm:prSet presAssocID="{8F2C01A6-C9A8-4FEF-A9AA-9127AFF80DE0}" presName="compNode" presStyleCnt="0"/>
      <dgm:spPr/>
    </dgm:pt>
    <dgm:pt modelId="{C661C5F3-D391-4FF5-9C45-5D9391A5A181}" type="pres">
      <dgm:prSet presAssocID="{8F2C01A6-C9A8-4FEF-A9AA-9127AFF80DE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DC61D1CD-BD04-4C64-904A-494E687F2CCC}" type="pres">
      <dgm:prSet presAssocID="{8F2C01A6-C9A8-4FEF-A9AA-9127AFF80DE0}" presName="iconSpace" presStyleCnt="0"/>
      <dgm:spPr/>
    </dgm:pt>
    <dgm:pt modelId="{ACDED7D0-12C0-4483-86DC-EADD1530041B}" type="pres">
      <dgm:prSet presAssocID="{8F2C01A6-C9A8-4FEF-A9AA-9127AFF80DE0}" presName="parTx" presStyleLbl="revTx" presStyleIdx="4" presStyleCnt="6">
        <dgm:presLayoutVars>
          <dgm:chMax val="0"/>
          <dgm:chPref val="0"/>
        </dgm:presLayoutVars>
      </dgm:prSet>
      <dgm:spPr/>
    </dgm:pt>
    <dgm:pt modelId="{2C742ECD-7AA2-45B6-BB9F-E3F2ED9B7E24}" type="pres">
      <dgm:prSet presAssocID="{8F2C01A6-C9A8-4FEF-A9AA-9127AFF80DE0}" presName="txSpace" presStyleCnt="0"/>
      <dgm:spPr/>
    </dgm:pt>
    <dgm:pt modelId="{5E58F01D-08E8-4E71-9B5D-ACEF0BC5AAC4}" type="pres">
      <dgm:prSet presAssocID="{8F2C01A6-C9A8-4FEF-A9AA-9127AFF80DE0}" presName="desTx" presStyleLbl="revTx" presStyleIdx="5" presStyleCnt="6" custLinFactNeighborY="-24788">
        <dgm:presLayoutVars/>
      </dgm:prSet>
      <dgm:spPr/>
    </dgm:pt>
  </dgm:ptLst>
  <dgm:cxnLst>
    <dgm:cxn modelId="{8EEB0A13-C4B5-4C5A-9F3F-9CC15D44B87D}" type="presOf" srcId="{8F2C01A6-C9A8-4FEF-A9AA-9127AFF80DE0}" destId="{ACDED7D0-12C0-4483-86DC-EADD1530041B}" srcOrd="0" destOrd="0" presId="urn:microsoft.com/office/officeart/2018/2/layout/IconLabelDescriptionList"/>
    <dgm:cxn modelId="{65A6E517-6C1C-4417-A6A2-96F253B223C6}" srcId="{E59A9E92-1F4F-4627-B9EA-AEF35182A842}" destId="{D5F7EA44-9C93-45D1-BADF-54F95C13DFA4}" srcOrd="0" destOrd="0" parTransId="{7677CF37-C0C6-4847-B4DA-EF4ADD96324E}" sibTransId="{68532D94-A633-4BD3-887B-B7E682C7B08E}"/>
    <dgm:cxn modelId="{62E48346-5E73-48D4-AC02-15C411D2B938}" type="presOf" srcId="{83C830D9-5D69-49BE-A0B8-5895899ABE0C}" destId="{A4848C78-96B7-4CBE-AD5D-0FE990583C4F}" srcOrd="0" destOrd="0" presId="urn:microsoft.com/office/officeart/2018/2/layout/IconLabelDescriptionList"/>
    <dgm:cxn modelId="{5209C36D-C541-4345-BD11-0DCDD0396C58}" srcId="{4C1C4F1A-6C4D-4751-89CB-43AE4FB409CF}" destId="{35882730-D049-40AA-8630-CEBF217D84CB}" srcOrd="1" destOrd="0" parTransId="{8076D298-CE9E-461D-B5CB-84C67A30AF22}" sibTransId="{62766FB2-EED0-4C26-B410-C33C87A7FE18}"/>
    <dgm:cxn modelId="{9850B172-C4EA-4C47-8078-6ED3C0EFBF8D}" srcId="{4C1C4F1A-6C4D-4751-89CB-43AE4FB409CF}" destId="{E59A9E92-1F4F-4627-B9EA-AEF35182A842}" srcOrd="0" destOrd="0" parTransId="{79FBE27E-0783-4729-8EBA-3A5E17062EC6}" sibTransId="{5B1323D6-5ED9-49CF-BC31-67A20C6D80C4}"/>
    <dgm:cxn modelId="{3A4D9273-EEFC-447C-AB68-ACEB4C92D77D}" type="presOf" srcId="{DEC87644-46D9-4D6D-B51F-F03465D37989}" destId="{5E58F01D-08E8-4E71-9B5D-ACEF0BC5AAC4}" srcOrd="0" destOrd="1" presId="urn:microsoft.com/office/officeart/2018/2/layout/IconLabelDescriptionList"/>
    <dgm:cxn modelId="{7829C859-EC61-4EAA-AEF4-A8C7C9FDDA62}" type="presOf" srcId="{D5F7EA44-9C93-45D1-BADF-54F95C13DFA4}" destId="{8723F20D-B506-4293-A360-310A93C8BC2D}" srcOrd="0" destOrd="0" presId="urn:microsoft.com/office/officeart/2018/2/layout/IconLabelDescriptionList"/>
    <dgm:cxn modelId="{6DCE537D-9852-4070-98B4-6B454171C4D3}" srcId="{4C1C4F1A-6C4D-4751-89CB-43AE4FB409CF}" destId="{8F2C01A6-C9A8-4FEF-A9AA-9127AFF80DE0}" srcOrd="2" destOrd="0" parTransId="{34656229-625C-47C3-91DE-3B6E72ECE25A}" sibTransId="{26C40D5F-7AC7-40E4-BECE-CEEE89E4E9F3}"/>
    <dgm:cxn modelId="{40CE8E7F-DBA1-41A8-AA1E-03D8B8ECF68E}" srcId="{8F2C01A6-C9A8-4FEF-A9AA-9127AFF80DE0}" destId="{DEC87644-46D9-4D6D-B51F-F03465D37989}" srcOrd="1" destOrd="0" parTransId="{781443FC-AE1C-44A9-AA7F-90B25B9E2D21}" sibTransId="{1AB66B01-6DAF-4CBC-A086-D8B23017D63D}"/>
    <dgm:cxn modelId="{CF8F04AB-7532-4976-98BA-B25ACDDAB0D6}" type="presOf" srcId="{35882730-D049-40AA-8630-CEBF217D84CB}" destId="{861C814B-C28D-4DCF-A7C5-3CA63E1F9ED3}" srcOrd="0" destOrd="0" presId="urn:microsoft.com/office/officeart/2018/2/layout/IconLabelDescriptionList"/>
    <dgm:cxn modelId="{3AA1A8AF-AEB2-453C-944F-F05E4FDA1D3D}" type="presOf" srcId="{BA60D1AF-D6A3-4A84-B98A-3B21D0F7C516}" destId="{5E58F01D-08E8-4E71-9B5D-ACEF0BC5AAC4}" srcOrd="0" destOrd="2" presId="urn:microsoft.com/office/officeart/2018/2/layout/IconLabelDescriptionList"/>
    <dgm:cxn modelId="{EEE401B2-CF31-475C-8EDB-8BC4692BA36C}" type="presOf" srcId="{70C7B746-A06C-4CA4-8021-5D3574FF9E9D}" destId="{5E58F01D-08E8-4E71-9B5D-ACEF0BC5AAC4}" srcOrd="0" destOrd="0" presId="urn:microsoft.com/office/officeart/2018/2/layout/IconLabelDescriptionList"/>
    <dgm:cxn modelId="{172577B4-6774-4E90-B43D-32D18DA383DE}" type="presOf" srcId="{E59A9E92-1F4F-4627-B9EA-AEF35182A842}" destId="{7F507770-505E-4B13-80A1-268C74C8AA9B}" srcOrd="0" destOrd="0" presId="urn:microsoft.com/office/officeart/2018/2/layout/IconLabelDescriptionList"/>
    <dgm:cxn modelId="{C3BC49D7-E62C-447B-A4ED-67761AF58FBC}" srcId="{8F2C01A6-C9A8-4FEF-A9AA-9127AFF80DE0}" destId="{BA60D1AF-D6A3-4A84-B98A-3B21D0F7C516}" srcOrd="2" destOrd="0" parTransId="{8FA7C4BA-2B43-44B2-9A2D-2BE5286A026E}" sibTransId="{C123030A-9E88-4E3B-8100-6FBBE949BB20}"/>
    <dgm:cxn modelId="{8CD35EE2-E876-4EF2-AA84-224C994C5746}" type="presOf" srcId="{4C1C4F1A-6C4D-4751-89CB-43AE4FB409CF}" destId="{068BADB1-932C-4B52-A6F1-0C80E45C5CDA}" srcOrd="0" destOrd="0" presId="urn:microsoft.com/office/officeart/2018/2/layout/IconLabelDescriptionList"/>
    <dgm:cxn modelId="{E76B4DF3-1DC4-407E-A2EE-0861D096AE48}" srcId="{8F2C01A6-C9A8-4FEF-A9AA-9127AFF80DE0}" destId="{70C7B746-A06C-4CA4-8021-5D3574FF9E9D}" srcOrd="0" destOrd="0" parTransId="{A0E50053-F9EC-43B0-8ECD-52E8F0C159F1}" sibTransId="{D47621C4-A231-42EE-A6C7-38EA99E24ED5}"/>
    <dgm:cxn modelId="{92DF91F4-DAA6-483E-8954-D53D8DFEC282}" srcId="{35882730-D049-40AA-8630-CEBF217D84CB}" destId="{83C830D9-5D69-49BE-A0B8-5895899ABE0C}" srcOrd="0" destOrd="0" parTransId="{35B51EF5-4722-440B-A334-6A66B1D9BF21}" sibTransId="{FCE22A95-004B-4489-BB07-CABEAB495AA0}"/>
    <dgm:cxn modelId="{E63D5F02-7876-40A3-902D-3EABC6639B95}" type="presParOf" srcId="{068BADB1-932C-4B52-A6F1-0C80E45C5CDA}" destId="{815788A8-993B-4463-9AF1-EB0F0F870A3F}" srcOrd="0" destOrd="0" presId="urn:microsoft.com/office/officeart/2018/2/layout/IconLabelDescriptionList"/>
    <dgm:cxn modelId="{73680D79-62A7-45AA-B70E-42F303954D75}" type="presParOf" srcId="{815788A8-993B-4463-9AF1-EB0F0F870A3F}" destId="{21D8F393-6747-4A88-A6F9-1BAE656631CC}" srcOrd="0" destOrd="0" presId="urn:microsoft.com/office/officeart/2018/2/layout/IconLabelDescriptionList"/>
    <dgm:cxn modelId="{005383A6-E27C-4FB4-B579-1878F619B301}" type="presParOf" srcId="{815788A8-993B-4463-9AF1-EB0F0F870A3F}" destId="{3659949D-2E02-4DC1-8F1D-E69325DA7AC8}" srcOrd="1" destOrd="0" presId="urn:microsoft.com/office/officeart/2018/2/layout/IconLabelDescriptionList"/>
    <dgm:cxn modelId="{0224113D-5705-4B0F-86F0-522544228AB3}" type="presParOf" srcId="{815788A8-993B-4463-9AF1-EB0F0F870A3F}" destId="{7F507770-505E-4B13-80A1-268C74C8AA9B}" srcOrd="2" destOrd="0" presId="urn:microsoft.com/office/officeart/2018/2/layout/IconLabelDescriptionList"/>
    <dgm:cxn modelId="{C370513C-CDEA-4F23-8EB8-AF863ABD8452}" type="presParOf" srcId="{815788A8-993B-4463-9AF1-EB0F0F870A3F}" destId="{74573356-A41A-4D00-98A6-6973B3C6E171}" srcOrd="3" destOrd="0" presId="urn:microsoft.com/office/officeart/2018/2/layout/IconLabelDescriptionList"/>
    <dgm:cxn modelId="{2D1BA473-07AE-4BB6-A887-B7523A90F58D}" type="presParOf" srcId="{815788A8-993B-4463-9AF1-EB0F0F870A3F}" destId="{8723F20D-B506-4293-A360-310A93C8BC2D}" srcOrd="4" destOrd="0" presId="urn:microsoft.com/office/officeart/2018/2/layout/IconLabelDescriptionList"/>
    <dgm:cxn modelId="{65E6B612-8705-4E61-A93F-05F1C9CB5E0C}" type="presParOf" srcId="{068BADB1-932C-4B52-A6F1-0C80E45C5CDA}" destId="{19197E8F-F2AF-4A04-ABC3-1A20F421D1D8}" srcOrd="1" destOrd="0" presId="urn:microsoft.com/office/officeart/2018/2/layout/IconLabelDescriptionList"/>
    <dgm:cxn modelId="{E3497FD5-5A5E-421D-82B0-225F9D0642E2}" type="presParOf" srcId="{068BADB1-932C-4B52-A6F1-0C80E45C5CDA}" destId="{C9092EA0-D8B5-48F8-8D83-D049F327C221}" srcOrd="2" destOrd="0" presId="urn:microsoft.com/office/officeart/2018/2/layout/IconLabelDescriptionList"/>
    <dgm:cxn modelId="{C246CB95-254D-471B-A315-2A1413CB64CF}" type="presParOf" srcId="{C9092EA0-D8B5-48F8-8D83-D049F327C221}" destId="{D35DB83B-0A86-474C-A928-D34A01B82587}" srcOrd="0" destOrd="0" presId="urn:microsoft.com/office/officeart/2018/2/layout/IconLabelDescriptionList"/>
    <dgm:cxn modelId="{1DBBC650-9CD8-4744-BC7B-01E0C2A7E0E7}" type="presParOf" srcId="{C9092EA0-D8B5-48F8-8D83-D049F327C221}" destId="{19C100FE-F9CF-453B-8268-A6E21FD0545D}" srcOrd="1" destOrd="0" presId="urn:microsoft.com/office/officeart/2018/2/layout/IconLabelDescriptionList"/>
    <dgm:cxn modelId="{EE50E9C9-0086-4B56-A251-756F80C9EE60}" type="presParOf" srcId="{C9092EA0-D8B5-48F8-8D83-D049F327C221}" destId="{861C814B-C28D-4DCF-A7C5-3CA63E1F9ED3}" srcOrd="2" destOrd="0" presId="urn:microsoft.com/office/officeart/2018/2/layout/IconLabelDescriptionList"/>
    <dgm:cxn modelId="{F870F56A-C483-41F8-B3A4-8AB2DF58749A}" type="presParOf" srcId="{C9092EA0-D8B5-48F8-8D83-D049F327C221}" destId="{3B63AAFA-AF7A-4D64-8DB3-C2918C5B6408}" srcOrd="3" destOrd="0" presId="urn:microsoft.com/office/officeart/2018/2/layout/IconLabelDescriptionList"/>
    <dgm:cxn modelId="{02CFE494-3B4D-419A-978E-742532537064}" type="presParOf" srcId="{C9092EA0-D8B5-48F8-8D83-D049F327C221}" destId="{A4848C78-96B7-4CBE-AD5D-0FE990583C4F}" srcOrd="4" destOrd="0" presId="urn:microsoft.com/office/officeart/2018/2/layout/IconLabelDescriptionList"/>
    <dgm:cxn modelId="{BB5055F8-4F25-4438-B936-D11804AA9990}" type="presParOf" srcId="{068BADB1-932C-4B52-A6F1-0C80E45C5CDA}" destId="{143F9EC7-C3F9-4084-AD1C-4458E120089C}" srcOrd="3" destOrd="0" presId="urn:microsoft.com/office/officeart/2018/2/layout/IconLabelDescriptionList"/>
    <dgm:cxn modelId="{1D052385-8F08-4C5A-93E5-AA7BD590F977}" type="presParOf" srcId="{068BADB1-932C-4B52-A6F1-0C80E45C5CDA}" destId="{576F40B3-1910-4BAD-88CD-99358B27B711}" srcOrd="4" destOrd="0" presId="urn:microsoft.com/office/officeart/2018/2/layout/IconLabelDescriptionList"/>
    <dgm:cxn modelId="{F6F8C2C2-B976-4892-AEA8-EA96544FA0FA}" type="presParOf" srcId="{576F40B3-1910-4BAD-88CD-99358B27B711}" destId="{C661C5F3-D391-4FF5-9C45-5D9391A5A181}" srcOrd="0" destOrd="0" presId="urn:microsoft.com/office/officeart/2018/2/layout/IconLabelDescriptionList"/>
    <dgm:cxn modelId="{4EFD8E77-70ED-491A-AFDB-3FF15F09C3E3}" type="presParOf" srcId="{576F40B3-1910-4BAD-88CD-99358B27B711}" destId="{DC61D1CD-BD04-4C64-904A-494E687F2CCC}" srcOrd="1" destOrd="0" presId="urn:microsoft.com/office/officeart/2018/2/layout/IconLabelDescriptionList"/>
    <dgm:cxn modelId="{4803CB52-0459-4327-BE72-F84A627E422D}" type="presParOf" srcId="{576F40B3-1910-4BAD-88CD-99358B27B711}" destId="{ACDED7D0-12C0-4483-86DC-EADD1530041B}" srcOrd="2" destOrd="0" presId="urn:microsoft.com/office/officeart/2018/2/layout/IconLabelDescriptionList"/>
    <dgm:cxn modelId="{4795498D-B75F-4A98-97EE-B11943CC39E8}" type="presParOf" srcId="{576F40B3-1910-4BAD-88CD-99358B27B711}" destId="{2C742ECD-7AA2-45B6-BB9F-E3F2ED9B7E24}" srcOrd="3" destOrd="0" presId="urn:microsoft.com/office/officeart/2018/2/layout/IconLabelDescriptionList"/>
    <dgm:cxn modelId="{9E643DFE-5ABE-478D-B15C-E328FE098DD7}" type="presParOf" srcId="{576F40B3-1910-4BAD-88CD-99358B27B711}" destId="{5E58F01D-08E8-4E71-9B5D-ACEF0BC5AAC4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C616D8-B799-4DC6-8808-78A3C11D1B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DEC1F66-7AFC-4A26-ACC3-A0EBD875069B}">
      <dgm:prSet/>
      <dgm:spPr/>
      <dgm:t>
        <a:bodyPr/>
        <a:lstStyle/>
        <a:p>
          <a:r>
            <a:rPr lang="en-AU"/>
            <a:t>Mortality at discharge and 6 months</a:t>
          </a:r>
          <a:endParaRPr lang="en-US"/>
        </a:p>
      </dgm:t>
    </dgm:pt>
    <dgm:pt modelId="{EC99C02D-0D0F-490A-9B84-EE9C09168E20}" type="parTrans" cxnId="{41C17D87-00A5-4845-96B9-167F29D0E30E}">
      <dgm:prSet/>
      <dgm:spPr/>
      <dgm:t>
        <a:bodyPr/>
        <a:lstStyle/>
        <a:p>
          <a:endParaRPr lang="en-US"/>
        </a:p>
      </dgm:t>
    </dgm:pt>
    <dgm:pt modelId="{4E44C3F0-CCD9-4406-8D22-169826526360}" type="sibTrans" cxnId="{41C17D87-00A5-4845-96B9-167F29D0E30E}">
      <dgm:prSet/>
      <dgm:spPr/>
      <dgm:t>
        <a:bodyPr/>
        <a:lstStyle/>
        <a:p>
          <a:endParaRPr lang="en-US"/>
        </a:p>
      </dgm:t>
    </dgm:pt>
    <dgm:pt modelId="{24362905-DB13-4B5F-95D4-EA89E5914BE0}">
      <dgm:prSet/>
      <dgm:spPr/>
      <dgm:t>
        <a:bodyPr/>
        <a:lstStyle/>
        <a:p>
          <a:r>
            <a:rPr lang="en-AU"/>
            <a:t>Survival with Cerebral performance category (CPC) 1 or 2</a:t>
          </a:r>
          <a:endParaRPr lang="en-US"/>
        </a:p>
      </dgm:t>
    </dgm:pt>
    <dgm:pt modelId="{8AAFA69E-E20F-4BAC-A5A0-4E2E9A3FA2F5}" type="parTrans" cxnId="{F8FE4C99-A18D-409F-909C-77A6D2D075CB}">
      <dgm:prSet/>
      <dgm:spPr/>
      <dgm:t>
        <a:bodyPr/>
        <a:lstStyle/>
        <a:p>
          <a:endParaRPr lang="en-US"/>
        </a:p>
      </dgm:t>
    </dgm:pt>
    <dgm:pt modelId="{814BFCAE-3290-4F83-947F-91D2C1289F72}" type="sibTrans" cxnId="{F8FE4C99-A18D-409F-909C-77A6D2D075CB}">
      <dgm:prSet/>
      <dgm:spPr/>
      <dgm:t>
        <a:bodyPr/>
        <a:lstStyle/>
        <a:p>
          <a:endParaRPr lang="en-US"/>
        </a:p>
      </dgm:t>
    </dgm:pt>
    <dgm:pt modelId="{3355CFE5-AD07-4506-AB78-07AD967CF4F8}" type="pres">
      <dgm:prSet presAssocID="{7EC616D8-B799-4DC6-8808-78A3C11D1B31}" presName="linear" presStyleCnt="0">
        <dgm:presLayoutVars>
          <dgm:animLvl val="lvl"/>
          <dgm:resizeHandles val="exact"/>
        </dgm:presLayoutVars>
      </dgm:prSet>
      <dgm:spPr/>
    </dgm:pt>
    <dgm:pt modelId="{8AF5EFDA-1FC8-4CD3-ACD7-527CE5FE53F7}" type="pres">
      <dgm:prSet presAssocID="{DDEC1F66-7AFC-4A26-ACC3-A0EBD875069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3D9B3AD-227A-4118-9459-DD3BB7227A30}" type="pres">
      <dgm:prSet presAssocID="{4E44C3F0-CCD9-4406-8D22-169826526360}" presName="spacer" presStyleCnt="0"/>
      <dgm:spPr/>
    </dgm:pt>
    <dgm:pt modelId="{9A81CC27-7BBB-4104-9EAF-6C0DB033BA63}" type="pres">
      <dgm:prSet presAssocID="{24362905-DB13-4B5F-95D4-EA89E5914BE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4C12D0F-7393-4A13-8C2A-B7DD33741143}" type="presOf" srcId="{DDEC1F66-7AFC-4A26-ACC3-A0EBD875069B}" destId="{8AF5EFDA-1FC8-4CD3-ACD7-527CE5FE53F7}" srcOrd="0" destOrd="0" presId="urn:microsoft.com/office/officeart/2005/8/layout/vList2"/>
    <dgm:cxn modelId="{8730A35F-8C84-4F95-B049-1C1E59B3AB26}" type="presOf" srcId="{7EC616D8-B799-4DC6-8808-78A3C11D1B31}" destId="{3355CFE5-AD07-4506-AB78-07AD967CF4F8}" srcOrd="0" destOrd="0" presId="urn:microsoft.com/office/officeart/2005/8/layout/vList2"/>
    <dgm:cxn modelId="{41C17D87-00A5-4845-96B9-167F29D0E30E}" srcId="{7EC616D8-B799-4DC6-8808-78A3C11D1B31}" destId="{DDEC1F66-7AFC-4A26-ACC3-A0EBD875069B}" srcOrd="0" destOrd="0" parTransId="{EC99C02D-0D0F-490A-9B84-EE9C09168E20}" sibTransId="{4E44C3F0-CCD9-4406-8D22-169826526360}"/>
    <dgm:cxn modelId="{F8FE4C99-A18D-409F-909C-77A6D2D075CB}" srcId="{7EC616D8-B799-4DC6-8808-78A3C11D1B31}" destId="{24362905-DB13-4B5F-95D4-EA89E5914BE0}" srcOrd="1" destOrd="0" parTransId="{8AAFA69E-E20F-4BAC-A5A0-4E2E9A3FA2F5}" sibTransId="{814BFCAE-3290-4F83-947F-91D2C1289F72}"/>
    <dgm:cxn modelId="{985036DF-5004-4DCD-8F9C-9A399818E2C3}" type="presOf" srcId="{24362905-DB13-4B5F-95D4-EA89E5914BE0}" destId="{9A81CC27-7BBB-4104-9EAF-6C0DB033BA63}" srcOrd="0" destOrd="0" presId="urn:microsoft.com/office/officeart/2005/8/layout/vList2"/>
    <dgm:cxn modelId="{FDF20BA4-595D-48DA-A7B7-69EE891816EC}" type="presParOf" srcId="{3355CFE5-AD07-4506-AB78-07AD967CF4F8}" destId="{8AF5EFDA-1FC8-4CD3-ACD7-527CE5FE53F7}" srcOrd="0" destOrd="0" presId="urn:microsoft.com/office/officeart/2005/8/layout/vList2"/>
    <dgm:cxn modelId="{661C3B03-5AF9-4C06-8DB3-DC7E0995086F}" type="presParOf" srcId="{3355CFE5-AD07-4506-AB78-07AD967CF4F8}" destId="{13D9B3AD-227A-4118-9459-DD3BB7227A30}" srcOrd="1" destOrd="0" presId="urn:microsoft.com/office/officeart/2005/8/layout/vList2"/>
    <dgm:cxn modelId="{ED714A62-9A35-47C7-A393-09331CEE655C}" type="presParOf" srcId="{3355CFE5-AD07-4506-AB78-07AD967CF4F8}" destId="{9A81CC27-7BBB-4104-9EAF-6C0DB033BA6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756D2D-8834-41E2-985B-5CB389E5DE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FD822A2-6C66-40E2-8B23-E7E25DB94843}">
      <dgm:prSet/>
      <dgm:spPr/>
      <dgm:t>
        <a:bodyPr/>
        <a:lstStyle/>
        <a:p>
          <a:r>
            <a:rPr lang="en-US"/>
            <a:t>Overall survival with CPC score 1-2 at 6 months post arrest</a:t>
          </a:r>
        </a:p>
      </dgm:t>
    </dgm:pt>
    <dgm:pt modelId="{2A3E81BF-5350-41E4-AFD0-5144F69ADCD7}" type="parTrans" cxnId="{85A8E504-382E-42B0-BBD4-64AE30ABBA7D}">
      <dgm:prSet/>
      <dgm:spPr/>
      <dgm:t>
        <a:bodyPr/>
        <a:lstStyle/>
        <a:p>
          <a:endParaRPr lang="en-US"/>
        </a:p>
      </dgm:t>
    </dgm:pt>
    <dgm:pt modelId="{0F6655DB-C37F-4E57-8D70-DF4F03E6BA0C}" type="sibTrans" cxnId="{85A8E504-382E-42B0-BBD4-64AE30ABBA7D}">
      <dgm:prSet/>
      <dgm:spPr/>
      <dgm:t>
        <a:bodyPr/>
        <a:lstStyle/>
        <a:p>
          <a:endParaRPr lang="en-US"/>
        </a:p>
      </dgm:t>
    </dgm:pt>
    <dgm:pt modelId="{F9BBCD70-22A2-4E4D-95C1-7741A774E594}">
      <dgm:prSet/>
      <dgm:spPr/>
      <dgm:t>
        <a:bodyPr/>
        <a:lstStyle/>
        <a:p>
          <a:r>
            <a:rPr lang="en-US"/>
            <a:t>expedited vs non-expedited transfer protocol</a:t>
          </a:r>
        </a:p>
      </dgm:t>
    </dgm:pt>
    <dgm:pt modelId="{5DFEFB5E-09DB-4B4A-B6B1-F6D3C9203160}" type="parTrans" cxnId="{470834E8-396D-4C3F-A1FC-89B57A68F329}">
      <dgm:prSet/>
      <dgm:spPr/>
      <dgm:t>
        <a:bodyPr/>
        <a:lstStyle/>
        <a:p>
          <a:endParaRPr lang="en-US"/>
        </a:p>
      </dgm:t>
    </dgm:pt>
    <dgm:pt modelId="{A520CB63-7339-41B6-83B2-088A0628DDF9}" type="sibTrans" cxnId="{470834E8-396D-4C3F-A1FC-89B57A68F329}">
      <dgm:prSet/>
      <dgm:spPr/>
      <dgm:t>
        <a:bodyPr/>
        <a:lstStyle/>
        <a:p>
          <a:endParaRPr lang="en-US"/>
        </a:p>
      </dgm:t>
    </dgm:pt>
    <dgm:pt modelId="{1346A404-18C7-449B-88B1-5D96D6CF2EAD}">
      <dgm:prSet/>
      <dgm:spPr/>
      <dgm:t>
        <a:bodyPr/>
        <a:lstStyle/>
        <a:p>
          <a:r>
            <a:rPr lang="en-US"/>
            <a:t>initial rhythm (VT/VF vs  PEA)</a:t>
          </a:r>
        </a:p>
      </dgm:t>
    </dgm:pt>
    <dgm:pt modelId="{06DAD456-93E3-460E-8F7B-712AA078525A}" type="parTrans" cxnId="{13AC237F-8B80-484E-8807-79E48C917F18}">
      <dgm:prSet/>
      <dgm:spPr/>
      <dgm:t>
        <a:bodyPr/>
        <a:lstStyle/>
        <a:p>
          <a:endParaRPr lang="en-US"/>
        </a:p>
      </dgm:t>
    </dgm:pt>
    <dgm:pt modelId="{4EFA8337-3A83-4A24-8E0A-D56458BE5436}" type="sibTrans" cxnId="{13AC237F-8B80-484E-8807-79E48C917F18}">
      <dgm:prSet/>
      <dgm:spPr/>
      <dgm:t>
        <a:bodyPr/>
        <a:lstStyle/>
        <a:p>
          <a:endParaRPr lang="en-US"/>
        </a:p>
      </dgm:t>
    </dgm:pt>
    <dgm:pt modelId="{78950926-5064-4A20-8643-D1DE40F2041C}">
      <dgm:prSet/>
      <dgm:spPr/>
      <dgm:t>
        <a:bodyPr/>
        <a:lstStyle/>
        <a:p>
          <a:r>
            <a:rPr lang="en-AU"/>
            <a:t>MCPR alone vs  ECMO CPR</a:t>
          </a:r>
          <a:endParaRPr lang="en-US"/>
        </a:p>
      </dgm:t>
    </dgm:pt>
    <dgm:pt modelId="{62C89426-62D6-49A6-92AD-CFF8C8A8C312}" type="parTrans" cxnId="{A0F10222-B973-4E22-B98D-83CD66CA2166}">
      <dgm:prSet/>
      <dgm:spPr/>
      <dgm:t>
        <a:bodyPr/>
        <a:lstStyle/>
        <a:p>
          <a:endParaRPr lang="en-US"/>
        </a:p>
      </dgm:t>
    </dgm:pt>
    <dgm:pt modelId="{322321F2-FC06-4317-9C17-35D7ED6F057C}" type="sibTrans" cxnId="{A0F10222-B973-4E22-B98D-83CD66CA2166}">
      <dgm:prSet/>
      <dgm:spPr/>
      <dgm:t>
        <a:bodyPr/>
        <a:lstStyle/>
        <a:p>
          <a:endParaRPr lang="en-US"/>
        </a:p>
      </dgm:t>
    </dgm:pt>
    <dgm:pt modelId="{4150CEB4-D5C7-4983-9275-2D732B14819F}">
      <dgm:prSet/>
      <dgm:spPr/>
      <dgm:t>
        <a:bodyPr/>
        <a:lstStyle/>
        <a:p>
          <a:r>
            <a:rPr lang="en-AU"/>
            <a:t>In hours vs out of hours</a:t>
          </a:r>
          <a:endParaRPr lang="en-US"/>
        </a:p>
      </dgm:t>
    </dgm:pt>
    <dgm:pt modelId="{5A81E265-9CF5-48AC-B706-862EE2E70C84}" type="parTrans" cxnId="{4873024E-33A1-44B2-A5CE-B00BA2479740}">
      <dgm:prSet/>
      <dgm:spPr/>
      <dgm:t>
        <a:bodyPr/>
        <a:lstStyle/>
        <a:p>
          <a:endParaRPr lang="en-US"/>
        </a:p>
      </dgm:t>
    </dgm:pt>
    <dgm:pt modelId="{9C4E3687-8B0E-47F9-8F61-04D696199E3E}" type="sibTrans" cxnId="{4873024E-33A1-44B2-A5CE-B00BA2479740}">
      <dgm:prSet/>
      <dgm:spPr/>
      <dgm:t>
        <a:bodyPr/>
        <a:lstStyle/>
        <a:p>
          <a:endParaRPr lang="en-US"/>
        </a:p>
      </dgm:t>
    </dgm:pt>
    <dgm:pt modelId="{606BCFFB-6D08-4F39-9C25-D8B59F19F1DA}">
      <dgm:prSet/>
      <dgm:spPr/>
      <dgm:t>
        <a:bodyPr/>
        <a:lstStyle/>
        <a:p>
          <a:r>
            <a:rPr lang="en-AU"/>
            <a:t>EtCO2 on arrival to ED as predictor of</a:t>
          </a:r>
          <a:endParaRPr lang="en-US"/>
        </a:p>
      </dgm:t>
    </dgm:pt>
    <dgm:pt modelId="{6B67A5E8-239C-4EB2-98DB-608A126C247A}" type="parTrans" cxnId="{C28C01DE-F2C4-41D5-BA71-E90CEFAE5A47}">
      <dgm:prSet/>
      <dgm:spPr/>
      <dgm:t>
        <a:bodyPr/>
        <a:lstStyle/>
        <a:p>
          <a:endParaRPr lang="en-US"/>
        </a:p>
      </dgm:t>
    </dgm:pt>
    <dgm:pt modelId="{DA887717-4E72-4617-A52D-8B903E58B8B4}" type="sibTrans" cxnId="{C28C01DE-F2C4-41D5-BA71-E90CEFAE5A47}">
      <dgm:prSet/>
      <dgm:spPr/>
      <dgm:t>
        <a:bodyPr/>
        <a:lstStyle/>
        <a:p>
          <a:endParaRPr lang="en-US"/>
        </a:p>
      </dgm:t>
    </dgm:pt>
    <dgm:pt modelId="{AFCC13FD-1FA3-457E-A644-4357927E46FE}">
      <dgm:prSet/>
      <dgm:spPr/>
      <dgm:t>
        <a:bodyPr/>
        <a:lstStyle/>
        <a:p>
          <a:r>
            <a:rPr lang="en-AU"/>
            <a:t>ROSC</a:t>
          </a:r>
          <a:endParaRPr lang="en-US"/>
        </a:p>
      </dgm:t>
    </dgm:pt>
    <dgm:pt modelId="{2D58D86C-1477-4766-A7DB-CBEEE566078F}" type="parTrans" cxnId="{968A54C2-EED4-4836-98F0-25538ED2B3E5}">
      <dgm:prSet/>
      <dgm:spPr/>
      <dgm:t>
        <a:bodyPr/>
        <a:lstStyle/>
        <a:p>
          <a:endParaRPr lang="en-US"/>
        </a:p>
      </dgm:t>
    </dgm:pt>
    <dgm:pt modelId="{014CF32E-2FD2-40CD-BE95-2AF0E3B24E55}" type="sibTrans" cxnId="{968A54C2-EED4-4836-98F0-25538ED2B3E5}">
      <dgm:prSet/>
      <dgm:spPr/>
      <dgm:t>
        <a:bodyPr/>
        <a:lstStyle/>
        <a:p>
          <a:endParaRPr lang="en-US"/>
        </a:p>
      </dgm:t>
    </dgm:pt>
    <dgm:pt modelId="{832328D6-2575-4183-A912-6F186F0FC071}">
      <dgm:prSet/>
      <dgm:spPr/>
      <dgm:t>
        <a:bodyPr/>
        <a:lstStyle/>
        <a:p>
          <a:r>
            <a:rPr lang="en-AU"/>
            <a:t>Survival</a:t>
          </a:r>
          <a:endParaRPr lang="en-US"/>
        </a:p>
      </dgm:t>
    </dgm:pt>
    <dgm:pt modelId="{7566CF8A-5876-4100-99FA-1858F71ADB51}" type="parTrans" cxnId="{A10DB037-553C-4729-98E9-18B8479C1CF3}">
      <dgm:prSet/>
      <dgm:spPr/>
      <dgm:t>
        <a:bodyPr/>
        <a:lstStyle/>
        <a:p>
          <a:endParaRPr lang="en-US"/>
        </a:p>
      </dgm:t>
    </dgm:pt>
    <dgm:pt modelId="{E281F4E7-6463-43DC-83DF-EA0F61899B60}" type="sibTrans" cxnId="{A10DB037-553C-4729-98E9-18B8479C1CF3}">
      <dgm:prSet/>
      <dgm:spPr/>
      <dgm:t>
        <a:bodyPr/>
        <a:lstStyle/>
        <a:p>
          <a:endParaRPr lang="en-US"/>
        </a:p>
      </dgm:t>
    </dgm:pt>
    <dgm:pt modelId="{AB127048-D277-49E2-9908-47903D5864CE}">
      <dgm:prSet/>
      <dgm:spPr/>
      <dgm:t>
        <a:bodyPr/>
        <a:lstStyle/>
        <a:p>
          <a:r>
            <a:rPr lang="en-AU"/>
            <a:t>Stratified by ETCO</a:t>
          </a:r>
          <a:r>
            <a:rPr lang="en-AU" baseline="-25000"/>
            <a:t>2</a:t>
          </a:r>
          <a:r>
            <a:rPr lang="en-AU"/>
            <a:t> 10-20 mmHg, 20-30 mmHg and &gt;30 mmHg on arrival to emergency department</a:t>
          </a:r>
          <a:endParaRPr lang="en-US"/>
        </a:p>
      </dgm:t>
    </dgm:pt>
    <dgm:pt modelId="{41511A2D-9C69-48AB-A886-E89C1DB7A71A}" type="parTrans" cxnId="{8FE12444-C84A-481F-9817-B3DF602549EE}">
      <dgm:prSet/>
      <dgm:spPr/>
      <dgm:t>
        <a:bodyPr/>
        <a:lstStyle/>
        <a:p>
          <a:endParaRPr lang="en-US"/>
        </a:p>
      </dgm:t>
    </dgm:pt>
    <dgm:pt modelId="{7A7F0966-C2EE-41E6-9A9F-8EDCFF5B57F5}" type="sibTrans" cxnId="{8FE12444-C84A-481F-9817-B3DF602549EE}">
      <dgm:prSet/>
      <dgm:spPr/>
      <dgm:t>
        <a:bodyPr/>
        <a:lstStyle/>
        <a:p>
          <a:endParaRPr lang="en-US"/>
        </a:p>
      </dgm:t>
    </dgm:pt>
    <dgm:pt modelId="{F0077E01-578B-45F8-9EFA-B130E3AEEAEA}" type="pres">
      <dgm:prSet presAssocID="{BA756D2D-8834-41E2-985B-5CB389E5DEEE}" presName="linear" presStyleCnt="0">
        <dgm:presLayoutVars>
          <dgm:animLvl val="lvl"/>
          <dgm:resizeHandles val="exact"/>
        </dgm:presLayoutVars>
      </dgm:prSet>
      <dgm:spPr/>
    </dgm:pt>
    <dgm:pt modelId="{6CD2C5E7-C59A-4EE6-A45B-AA65332452DB}" type="pres">
      <dgm:prSet presAssocID="{7FD822A2-6C66-40E2-8B23-E7E25DB9484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293132A-A2B6-4EA6-BB13-B4E214A21021}" type="pres">
      <dgm:prSet presAssocID="{7FD822A2-6C66-40E2-8B23-E7E25DB94843}" presName="childText" presStyleLbl="revTx" presStyleIdx="0" presStyleCnt="2">
        <dgm:presLayoutVars>
          <dgm:bulletEnabled val="1"/>
        </dgm:presLayoutVars>
      </dgm:prSet>
      <dgm:spPr/>
    </dgm:pt>
    <dgm:pt modelId="{DC9AA7B3-FE0A-40B4-9AA3-1ADBE1C98784}" type="pres">
      <dgm:prSet presAssocID="{606BCFFB-6D08-4F39-9C25-D8B59F19F1D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26ED1DC-C4F8-4ED7-8AE2-82AA7A8E4CDF}" type="pres">
      <dgm:prSet presAssocID="{606BCFFB-6D08-4F39-9C25-D8B59F19F1D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5A8E504-382E-42B0-BBD4-64AE30ABBA7D}" srcId="{BA756D2D-8834-41E2-985B-5CB389E5DEEE}" destId="{7FD822A2-6C66-40E2-8B23-E7E25DB94843}" srcOrd="0" destOrd="0" parTransId="{2A3E81BF-5350-41E4-AFD0-5144F69ADCD7}" sibTransId="{0F6655DB-C37F-4E57-8D70-DF4F03E6BA0C}"/>
    <dgm:cxn modelId="{A411590A-CFC7-493B-A640-1C3ACB3F7144}" type="presOf" srcId="{4150CEB4-D5C7-4983-9275-2D732B14819F}" destId="{1293132A-A2B6-4EA6-BB13-B4E214A21021}" srcOrd="0" destOrd="3" presId="urn:microsoft.com/office/officeart/2005/8/layout/vList2"/>
    <dgm:cxn modelId="{73158219-A9AA-4392-B877-25A0754DE944}" type="presOf" srcId="{F9BBCD70-22A2-4E4D-95C1-7741A774E594}" destId="{1293132A-A2B6-4EA6-BB13-B4E214A21021}" srcOrd="0" destOrd="0" presId="urn:microsoft.com/office/officeart/2005/8/layout/vList2"/>
    <dgm:cxn modelId="{A0F10222-B973-4E22-B98D-83CD66CA2166}" srcId="{7FD822A2-6C66-40E2-8B23-E7E25DB94843}" destId="{78950926-5064-4A20-8643-D1DE40F2041C}" srcOrd="2" destOrd="0" parTransId="{62C89426-62D6-49A6-92AD-CFF8C8A8C312}" sibTransId="{322321F2-FC06-4317-9C17-35D7ED6F057C}"/>
    <dgm:cxn modelId="{F9A25328-C95B-4216-BDA8-A5F24CF13F61}" type="presOf" srcId="{7FD822A2-6C66-40E2-8B23-E7E25DB94843}" destId="{6CD2C5E7-C59A-4EE6-A45B-AA65332452DB}" srcOrd="0" destOrd="0" presId="urn:microsoft.com/office/officeart/2005/8/layout/vList2"/>
    <dgm:cxn modelId="{5FB14830-AC79-4232-BBD0-9F265FF3E0D8}" type="presOf" srcId="{78950926-5064-4A20-8643-D1DE40F2041C}" destId="{1293132A-A2B6-4EA6-BB13-B4E214A21021}" srcOrd="0" destOrd="2" presId="urn:microsoft.com/office/officeart/2005/8/layout/vList2"/>
    <dgm:cxn modelId="{A10DB037-553C-4729-98E9-18B8479C1CF3}" srcId="{606BCFFB-6D08-4F39-9C25-D8B59F19F1DA}" destId="{832328D6-2575-4183-A912-6F186F0FC071}" srcOrd="1" destOrd="0" parTransId="{7566CF8A-5876-4100-99FA-1858F71ADB51}" sibTransId="{E281F4E7-6463-43DC-83DF-EA0F61899B60}"/>
    <dgm:cxn modelId="{8FE12444-C84A-481F-9817-B3DF602549EE}" srcId="{606BCFFB-6D08-4F39-9C25-D8B59F19F1DA}" destId="{AB127048-D277-49E2-9908-47903D5864CE}" srcOrd="2" destOrd="0" parTransId="{41511A2D-9C69-48AB-A886-E89C1DB7A71A}" sibTransId="{7A7F0966-C2EE-41E6-9A9F-8EDCFF5B57F5}"/>
    <dgm:cxn modelId="{4873024E-33A1-44B2-A5CE-B00BA2479740}" srcId="{7FD822A2-6C66-40E2-8B23-E7E25DB94843}" destId="{4150CEB4-D5C7-4983-9275-2D732B14819F}" srcOrd="3" destOrd="0" parTransId="{5A81E265-9CF5-48AC-B706-862EE2E70C84}" sibTransId="{9C4E3687-8B0E-47F9-8F61-04D696199E3E}"/>
    <dgm:cxn modelId="{97DDC052-B2EF-4BB2-AE00-AD71D7A73BFD}" type="presOf" srcId="{606BCFFB-6D08-4F39-9C25-D8B59F19F1DA}" destId="{DC9AA7B3-FE0A-40B4-9AA3-1ADBE1C98784}" srcOrd="0" destOrd="0" presId="urn:microsoft.com/office/officeart/2005/8/layout/vList2"/>
    <dgm:cxn modelId="{C5A29556-E992-4AB9-A915-D8ACB3CD9ED2}" type="presOf" srcId="{AB127048-D277-49E2-9908-47903D5864CE}" destId="{526ED1DC-C4F8-4ED7-8AE2-82AA7A8E4CDF}" srcOrd="0" destOrd="2" presId="urn:microsoft.com/office/officeart/2005/8/layout/vList2"/>
    <dgm:cxn modelId="{13AC237F-8B80-484E-8807-79E48C917F18}" srcId="{7FD822A2-6C66-40E2-8B23-E7E25DB94843}" destId="{1346A404-18C7-449B-88B1-5D96D6CF2EAD}" srcOrd="1" destOrd="0" parTransId="{06DAD456-93E3-460E-8F7B-712AA078525A}" sibTransId="{4EFA8337-3A83-4A24-8E0A-D56458BE5436}"/>
    <dgm:cxn modelId="{7B13568C-C63E-4ED3-A195-95AB25BB2B91}" type="presOf" srcId="{AFCC13FD-1FA3-457E-A644-4357927E46FE}" destId="{526ED1DC-C4F8-4ED7-8AE2-82AA7A8E4CDF}" srcOrd="0" destOrd="0" presId="urn:microsoft.com/office/officeart/2005/8/layout/vList2"/>
    <dgm:cxn modelId="{AED3739E-3898-4EB4-A59B-ECD3952BCC7B}" type="presOf" srcId="{1346A404-18C7-449B-88B1-5D96D6CF2EAD}" destId="{1293132A-A2B6-4EA6-BB13-B4E214A21021}" srcOrd="0" destOrd="1" presId="urn:microsoft.com/office/officeart/2005/8/layout/vList2"/>
    <dgm:cxn modelId="{968A54C2-EED4-4836-98F0-25538ED2B3E5}" srcId="{606BCFFB-6D08-4F39-9C25-D8B59F19F1DA}" destId="{AFCC13FD-1FA3-457E-A644-4357927E46FE}" srcOrd="0" destOrd="0" parTransId="{2D58D86C-1477-4766-A7DB-CBEEE566078F}" sibTransId="{014CF32E-2FD2-40CD-BE95-2AF0E3B24E55}"/>
    <dgm:cxn modelId="{C28C01DE-F2C4-41D5-BA71-E90CEFAE5A47}" srcId="{BA756D2D-8834-41E2-985B-5CB389E5DEEE}" destId="{606BCFFB-6D08-4F39-9C25-D8B59F19F1DA}" srcOrd="1" destOrd="0" parTransId="{6B67A5E8-239C-4EB2-98DB-608A126C247A}" sibTransId="{DA887717-4E72-4617-A52D-8B903E58B8B4}"/>
    <dgm:cxn modelId="{470834E8-396D-4C3F-A1FC-89B57A68F329}" srcId="{7FD822A2-6C66-40E2-8B23-E7E25DB94843}" destId="{F9BBCD70-22A2-4E4D-95C1-7741A774E594}" srcOrd="0" destOrd="0" parTransId="{5DFEFB5E-09DB-4B4A-B6B1-F6D3C9203160}" sibTransId="{A520CB63-7339-41B6-83B2-088A0628DDF9}"/>
    <dgm:cxn modelId="{61E635EE-DBF9-4224-B9C1-BC92653B143D}" type="presOf" srcId="{832328D6-2575-4183-A912-6F186F0FC071}" destId="{526ED1DC-C4F8-4ED7-8AE2-82AA7A8E4CDF}" srcOrd="0" destOrd="1" presId="urn:microsoft.com/office/officeart/2005/8/layout/vList2"/>
    <dgm:cxn modelId="{3C7E33FE-9826-410A-BF92-D4E4D54FD98E}" type="presOf" srcId="{BA756D2D-8834-41E2-985B-5CB389E5DEEE}" destId="{F0077E01-578B-45F8-9EFA-B130E3AEEAEA}" srcOrd="0" destOrd="0" presId="urn:microsoft.com/office/officeart/2005/8/layout/vList2"/>
    <dgm:cxn modelId="{72978CEF-0624-43CB-890D-3182F1422F76}" type="presParOf" srcId="{F0077E01-578B-45F8-9EFA-B130E3AEEAEA}" destId="{6CD2C5E7-C59A-4EE6-A45B-AA65332452DB}" srcOrd="0" destOrd="0" presId="urn:microsoft.com/office/officeart/2005/8/layout/vList2"/>
    <dgm:cxn modelId="{CB8ED0DA-0A93-43DF-82EA-89FD583EC4B6}" type="presParOf" srcId="{F0077E01-578B-45F8-9EFA-B130E3AEEAEA}" destId="{1293132A-A2B6-4EA6-BB13-B4E214A21021}" srcOrd="1" destOrd="0" presId="urn:microsoft.com/office/officeart/2005/8/layout/vList2"/>
    <dgm:cxn modelId="{C352151F-99AD-4345-854E-2DAA172A2F82}" type="presParOf" srcId="{F0077E01-578B-45F8-9EFA-B130E3AEEAEA}" destId="{DC9AA7B3-FE0A-40B4-9AA3-1ADBE1C98784}" srcOrd="2" destOrd="0" presId="urn:microsoft.com/office/officeart/2005/8/layout/vList2"/>
    <dgm:cxn modelId="{49F2951F-AA04-45C0-834F-8FE73A2B3D87}" type="presParOf" srcId="{F0077E01-578B-45F8-9EFA-B130E3AEEAEA}" destId="{526ED1DC-C4F8-4ED7-8AE2-82AA7A8E4CD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D8F393-6747-4A88-A6F9-1BAE656631CC}">
      <dsp:nvSpPr>
        <dsp:cNvPr id="0" name=""/>
        <dsp:cNvSpPr/>
      </dsp:nvSpPr>
      <dsp:spPr>
        <a:xfrm>
          <a:off x="2888" y="212311"/>
          <a:ext cx="1097085" cy="10970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507770-505E-4B13-80A1-268C74C8AA9B}">
      <dsp:nvSpPr>
        <dsp:cNvPr id="0" name=""/>
        <dsp:cNvSpPr/>
      </dsp:nvSpPr>
      <dsp:spPr>
        <a:xfrm>
          <a:off x="2888" y="1486161"/>
          <a:ext cx="3134531" cy="1009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AU" sz="1800" u="sng" kern="1200" dirty="0"/>
            <a:t>16 minutes </a:t>
          </a:r>
          <a:r>
            <a:rPr lang="en-AU" sz="1800" kern="1200" dirty="0"/>
            <a:t>appears to be optimal time for ambulance to transfer to hospital</a:t>
          </a:r>
          <a:endParaRPr lang="en-US" sz="1800" kern="1200" dirty="0"/>
        </a:p>
      </dsp:txBody>
      <dsp:txXfrm>
        <a:off x="2888" y="1486161"/>
        <a:ext cx="3134531" cy="1009968"/>
      </dsp:txXfrm>
    </dsp:sp>
    <dsp:sp modelId="{8723F20D-B506-4293-A360-310A93C8BC2D}">
      <dsp:nvSpPr>
        <dsp:cNvPr id="0" name=""/>
        <dsp:cNvSpPr/>
      </dsp:nvSpPr>
      <dsp:spPr>
        <a:xfrm>
          <a:off x="2888" y="2578346"/>
          <a:ext cx="3134531" cy="174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“expedited care”</a:t>
          </a:r>
          <a:endParaRPr lang="en-US" sz="1700" kern="1200" dirty="0"/>
        </a:p>
      </dsp:txBody>
      <dsp:txXfrm>
        <a:off x="2888" y="2578346"/>
        <a:ext cx="3134531" cy="1744766"/>
      </dsp:txXfrm>
    </dsp:sp>
    <dsp:sp modelId="{D35DB83B-0A86-474C-A928-D34A01B82587}">
      <dsp:nvSpPr>
        <dsp:cNvPr id="0" name=""/>
        <dsp:cNvSpPr/>
      </dsp:nvSpPr>
      <dsp:spPr>
        <a:xfrm>
          <a:off x="3685962" y="212311"/>
          <a:ext cx="1097085" cy="10970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C814B-C28D-4DCF-A7C5-3CA63E1F9ED3}">
      <dsp:nvSpPr>
        <dsp:cNvPr id="0" name=""/>
        <dsp:cNvSpPr/>
      </dsp:nvSpPr>
      <dsp:spPr>
        <a:xfrm>
          <a:off x="3685962" y="1486161"/>
          <a:ext cx="3134531" cy="1009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AU" sz="1800" kern="1200" dirty="0"/>
            <a:t>Addition of mechanical CPR will likely improve the outcomes for patients requiring intra-arrest transfer</a:t>
          </a:r>
          <a:endParaRPr lang="en-US" sz="1800" kern="1200" dirty="0"/>
        </a:p>
      </dsp:txBody>
      <dsp:txXfrm>
        <a:off x="3685962" y="1486161"/>
        <a:ext cx="3134531" cy="1009968"/>
      </dsp:txXfrm>
    </dsp:sp>
    <dsp:sp modelId="{A4848C78-96B7-4CBE-AD5D-0FE990583C4F}">
      <dsp:nvSpPr>
        <dsp:cNvPr id="0" name=""/>
        <dsp:cNvSpPr/>
      </dsp:nvSpPr>
      <dsp:spPr>
        <a:xfrm>
          <a:off x="3685962" y="2578346"/>
          <a:ext cx="3134531" cy="174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Has implications for funding of LUCAS in ambulances pre-hospital</a:t>
          </a:r>
          <a:endParaRPr lang="en-US" sz="1600" kern="1200" dirty="0"/>
        </a:p>
      </dsp:txBody>
      <dsp:txXfrm>
        <a:off x="3685962" y="2578346"/>
        <a:ext cx="3134531" cy="1744766"/>
      </dsp:txXfrm>
    </dsp:sp>
    <dsp:sp modelId="{C661C5F3-D391-4FF5-9C45-5D9391A5A181}">
      <dsp:nvSpPr>
        <dsp:cNvPr id="0" name=""/>
        <dsp:cNvSpPr/>
      </dsp:nvSpPr>
      <dsp:spPr>
        <a:xfrm>
          <a:off x="7369036" y="212311"/>
          <a:ext cx="1097085" cy="10970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DED7D0-12C0-4483-86DC-EADD1530041B}">
      <dsp:nvSpPr>
        <dsp:cNvPr id="0" name=""/>
        <dsp:cNvSpPr/>
      </dsp:nvSpPr>
      <dsp:spPr>
        <a:xfrm>
          <a:off x="7369036" y="1486161"/>
          <a:ext cx="3134531" cy="1009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AU" sz="1800" kern="1200" dirty="0"/>
            <a:t>Looking for survival benefit</a:t>
          </a:r>
          <a:endParaRPr lang="en-US" sz="1800" kern="1200" dirty="0"/>
        </a:p>
      </dsp:txBody>
      <dsp:txXfrm>
        <a:off x="7369036" y="1486161"/>
        <a:ext cx="3134531" cy="1009968"/>
      </dsp:txXfrm>
    </dsp:sp>
    <dsp:sp modelId="{5E58F01D-08E8-4E71-9B5D-ACEF0BC5AAC4}">
      <dsp:nvSpPr>
        <dsp:cNvPr id="0" name=""/>
        <dsp:cNvSpPr/>
      </dsp:nvSpPr>
      <dsp:spPr>
        <a:xfrm>
          <a:off x="7369036" y="2145853"/>
          <a:ext cx="3134531" cy="174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Study powered to find increase in neurologically favourable survival from baseline of 5% to 25%</a:t>
          </a:r>
          <a:endParaRPr lang="en-US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100 patients needed (50 in intervention arm)</a:t>
          </a:r>
          <a:endParaRPr lang="en-US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Further stratified by initial rhythm (VT/VF or PEA)</a:t>
          </a:r>
          <a:endParaRPr lang="en-US" sz="1600" kern="1200" dirty="0"/>
        </a:p>
      </dsp:txBody>
      <dsp:txXfrm>
        <a:off x="7369036" y="2145853"/>
        <a:ext cx="3134531" cy="1744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5EFDA-1FC8-4CD3-ACD7-527CE5FE53F7}">
      <dsp:nvSpPr>
        <dsp:cNvPr id="0" name=""/>
        <dsp:cNvSpPr/>
      </dsp:nvSpPr>
      <dsp:spPr>
        <a:xfrm>
          <a:off x="0" y="52585"/>
          <a:ext cx="5181600" cy="20698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700" kern="1200"/>
            <a:t>Mortality at discharge and 6 months</a:t>
          </a:r>
          <a:endParaRPr lang="en-US" sz="3700" kern="1200"/>
        </a:p>
      </dsp:txBody>
      <dsp:txXfrm>
        <a:off x="101039" y="153624"/>
        <a:ext cx="4979522" cy="1867725"/>
      </dsp:txXfrm>
    </dsp:sp>
    <dsp:sp modelId="{9A81CC27-7BBB-4104-9EAF-6C0DB033BA63}">
      <dsp:nvSpPr>
        <dsp:cNvPr id="0" name=""/>
        <dsp:cNvSpPr/>
      </dsp:nvSpPr>
      <dsp:spPr>
        <a:xfrm>
          <a:off x="0" y="2228949"/>
          <a:ext cx="5181600" cy="20698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700" kern="1200"/>
            <a:t>Survival with Cerebral performance category (CPC) 1 or 2</a:t>
          </a:r>
          <a:endParaRPr lang="en-US" sz="3700" kern="1200"/>
        </a:p>
      </dsp:txBody>
      <dsp:txXfrm>
        <a:off x="101039" y="2329988"/>
        <a:ext cx="4979522" cy="18677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D2C5E7-C59A-4EE6-A45B-AA65332452DB}">
      <dsp:nvSpPr>
        <dsp:cNvPr id="0" name=""/>
        <dsp:cNvSpPr/>
      </dsp:nvSpPr>
      <dsp:spPr>
        <a:xfrm>
          <a:off x="0" y="150623"/>
          <a:ext cx="5181600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Overall survival with CPC score 1-2 at 6 months post arrest</a:t>
          </a:r>
        </a:p>
      </dsp:txBody>
      <dsp:txXfrm>
        <a:off x="42722" y="193345"/>
        <a:ext cx="5096156" cy="789716"/>
      </dsp:txXfrm>
    </dsp:sp>
    <dsp:sp modelId="{1293132A-A2B6-4EA6-BB13-B4E214A21021}">
      <dsp:nvSpPr>
        <dsp:cNvPr id="0" name=""/>
        <dsp:cNvSpPr/>
      </dsp:nvSpPr>
      <dsp:spPr>
        <a:xfrm>
          <a:off x="0" y="1025784"/>
          <a:ext cx="5181600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expedited vs non-expedited transfer protocol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initial rhythm (VT/VF vs  PEA)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700" kern="1200"/>
            <a:t>MCPR alone vs  ECMO CPR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700" kern="1200"/>
            <a:t>In hours vs out of hours</a:t>
          </a:r>
          <a:endParaRPr lang="en-US" sz="1700" kern="1200"/>
        </a:p>
      </dsp:txBody>
      <dsp:txXfrm>
        <a:off x="0" y="1025784"/>
        <a:ext cx="5181600" cy="1184040"/>
      </dsp:txXfrm>
    </dsp:sp>
    <dsp:sp modelId="{DC9AA7B3-FE0A-40B4-9AA3-1ADBE1C98784}">
      <dsp:nvSpPr>
        <dsp:cNvPr id="0" name=""/>
        <dsp:cNvSpPr/>
      </dsp:nvSpPr>
      <dsp:spPr>
        <a:xfrm>
          <a:off x="0" y="2209824"/>
          <a:ext cx="5181600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EtCO2 on arrival to ED as predictor of</a:t>
          </a:r>
          <a:endParaRPr lang="en-US" sz="2200" kern="1200"/>
        </a:p>
      </dsp:txBody>
      <dsp:txXfrm>
        <a:off x="42722" y="2252546"/>
        <a:ext cx="5096156" cy="789716"/>
      </dsp:txXfrm>
    </dsp:sp>
    <dsp:sp modelId="{526ED1DC-C4F8-4ED7-8AE2-82AA7A8E4CDF}">
      <dsp:nvSpPr>
        <dsp:cNvPr id="0" name=""/>
        <dsp:cNvSpPr/>
      </dsp:nvSpPr>
      <dsp:spPr>
        <a:xfrm>
          <a:off x="0" y="3084984"/>
          <a:ext cx="5181600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700" kern="1200"/>
            <a:t>ROSC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700" kern="1200"/>
            <a:t>Survival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700" kern="1200"/>
            <a:t>Stratified by ETCO</a:t>
          </a:r>
          <a:r>
            <a:rPr lang="en-AU" sz="1700" kern="1200" baseline="-25000"/>
            <a:t>2</a:t>
          </a:r>
          <a:r>
            <a:rPr lang="en-AU" sz="1700" kern="1200"/>
            <a:t> 10-20 mmHg, 20-30 mmHg and &gt;30 mmHg on arrival to emergency department</a:t>
          </a:r>
          <a:endParaRPr lang="en-US" sz="1700" kern="1200"/>
        </a:p>
      </dsp:txBody>
      <dsp:txXfrm>
        <a:off x="0" y="3084984"/>
        <a:ext cx="5181600" cy="1115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D0D4A-1E4F-43E1-872F-B8B0148EF330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7255B-642F-4DEE-BA2D-AD19D05814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620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B64056-C2AF-4E7A-B1A8-A85BB7A4CA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2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786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698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561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11505" y="-21431"/>
            <a:ext cx="960107" cy="69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334434" y="1412876"/>
            <a:ext cx="11233151" cy="453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35360" y="6505600"/>
            <a:ext cx="768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E575E9-5192-40D6-A4A2-3D333A08785D}" type="slidenum">
              <a:rPr lang="en-AU" sz="1400" smtClean="0">
                <a:solidFill>
                  <a:schemeClr val="tx2"/>
                </a:solidFill>
                <a:latin typeface="+mn-lt"/>
              </a:rPr>
              <a:t>‹#›</a:t>
            </a:fld>
            <a:endParaRPr lang="en-AU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Title 8"/>
          <p:cNvSpPr>
            <a:spLocks noGrp="1"/>
          </p:cNvSpPr>
          <p:nvPr>
            <p:ph type="title" hasCustomPrompt="1"/>
          </p:nvPr>
        </p:nvSpPr>
        <p:spPr>
          <a:xfrm>
            <a:off x="334433" y="158737"/>
            <a:ext cx="11233151" cy="1143000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598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621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91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656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721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703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952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357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737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FCBAD-5C07-45F1-9BED-341F135E8594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16164-5673-4C55-B950-85696ADB59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561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6" Type="http://schemas.microsoft.com/office/2007/relationships/hdphoto" Target="../media/hdphoto2.wdp"/><Relationship Id="rId5" Type="http://schemas.openxmlformats.org/officeDocument/2006/relationships/image" Target="../media/image14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939" y="1591734"/>
            <a:ext cx="7893331" cy="34219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45867" y="5892800"/>
            <a:ext cx="2890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Kelly Wright &amp; Allison Moore</a:t>
            </a:r>
          </a:p>
          <a:p>
            <a:r>
              <a:rPr lang="en-AU" dirty="0"/>
              <a:t>Commencing 15 July 2021</a:t>
            </a:r>
          </a:p>
        </p:txBody>
      </p:sp>
    </p:spTree>
    <p:extLst>
      <p:ext uri="{BB962C8B-B14F-4D97-AF65-F5344CB8AC3E}">
        <p14:creationId xmlns:p14="http://schemas.microsoft.com/office/powerpoint/2010/main" val="113964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Ambulance procedures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057363" y="3581400"/>
            <a:ext cx="6913669" cy="3124199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923397" y="1504421"/>
            <a:ext cx="5181600" cy="4351338"/>
          </a:xfrm>
        </p:spPr>
        <p:txBody>
          <a:bodyPr/>
          <a:lstStyle/>
          <a:p>
            <a:r>
              <a:rPr lang="en-AU" dirty="0"/>
              <a:t>Pre-hospital notification</a:t>
            </a:r>
          </a:p>
          <a:p>
            <a:r>
              <a:rPr lang="en-AU" dirty="0"/>
              <a:t>Modified 60 second handover from ambulance in resus</a:t>
            </a:r>
          </a:p>
          <a:p>
            <a:pPr lvl="1"/>
            <a:r>
              <a:rPr lang="en-AU" dirty="0"/>
              <a:t>Transfer to ED trolley and ED LUCAS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3326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Implications for 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199" y="1690688"/>
            <a:ext cx="7780867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AU" dirty="0"/>
              <a:t>If patient is enrolled </a:t>
            </a:r>
            <a:r>
              <a:rPr lang="en-AU" u="sng" dirty="0"/>
              <a:t>in hours</a:t>
            </a:r>
            <a:r>
              <a:rPr lang="en-AU" dirty="0"/>
              <a:t> ED will:</a:t>
            </a:r>
          </a:p>
          <a:p>
            <a:pPr lvl="0"/>
            <a:r>
              <a:rPr lang="en-AU" u="sng" dirty="0"/>
              <a:t>notify cardiology pre-hospital</a:t>
            </a:r>
          </a:p>
          <a:p>
            <a:pPr lvl="0"/>
            <a:r>
              <a:rPr lang="en-AU" dirty="0"/>
              <a:t>assemble usual resus team and prepare to follow usual ALS protocols</a:t>
            </a:r>
          </a:p>
          <a:p>
            <a:pPr lvl="0"/>
            <a:r>
              <a:rPr lang="en-AU" u="sng" dirty="0"/>
              <a:t>Aim transfer “expedited care” patients to </a:t>
            </a:r>
            <a:r>
              <a:rPr lang="en-AU" u="sng" dirty="0" err="1"/>
              <a:t>cath</a:t>
            </a:r>
            <a:r>
              <a:rPr lang="en-AU" u="sng" dirty="0"/>
              <a:t> lab &lt;60 min - IN HOURS*</a:t>
            </a:r>
            <a:endParaRPr lang="en-AU" dirty="0"/>
          </a:p>
          <a:p>
            <a:pPr lvl="1"/>
            <a:r>
              <a:rPr lang="en-AU" dirty="0"/>
              <a:t>Senior decision making based on 60 second ambulance handover</a:t>
            </a:r>
          </a:p>
          <a:p>
            <a:pPr lvl="1"/>
            <a:r>
              <a:rPr lang="en-AU" dirty="0"/>
              <a:t>Transfer patient to ED LUCAS arm during ambulance handover</a:t>
            </a:r>
          </a:p>
          <a:p>
            <a:pPr lvl="1"/>
            <a:r>
              <a:rPr lang="en-AU" dirty="0"/>
              <a:t>Ensure functioning ETT prior to </a:t>
            </a:r>
            <a:r>
              <a:rPr lang="en-AU" dirty="0" err="1"/>
              <a:t>cath</a:t>
            </a:r>
            <a:r>
              <a:rPr lang="en-AU" dirty="0"/>
              <a:t> lab</a:t>
            </a:r>
          </a:p>
          <a:p>
            <a:pPr lvl="1"/>
            <a:r>
              <a:rPr lang="en-AU" dirty="0"/>
              <a:t>Immediately if ROSC </a:t>
            </a:r>
            <a:r>
              <a:rPr lang="en-AU" dirty="0" err="1"/>
              <a:t>en</a:t>
            </a:r>
            <a:r>
              <a:rPr lang="en-AU" dirty="0"/>
              <a:t> route</a:t>
            </a:r>
          </a:p>
          <a:p>
            <a:pPr lvl="1"/>
            <a:r>
              <a:rPr lang="en-AU" dirty="0"/>
              <a:t>Immediately if VT/VF arrest (even if no ROSC)</a:t>
            </a:r>
          </a:p>
          <a:p>
            <a:pPr lvl="2"/>
            <a:r>
              <a:rPr lang="en-AU" dirty="0"/>
              <a:t>“needle to skin” within 1 hour of arrest time</a:t>
            </a:r>
          </a:p>
          <a:p>
            <a:pPr lvl="2"/>
            <a:r>
              <a:rPr lang="en-AU" dirty="0"/>
              <a:t>Pause in ED to ensure functioning ETT and inclusion/exclusion criteria met</a:t>
            </a:r>
          </a:p>
          <a:p>
            <a:pPr lvl="1"/>
            <a:r>
              <a:rPr lang="en-AU" dirty="0"/>
              <a:t>if PEA arrest </a:t>
            </a:r>
          </a:p>
          <a:p>
            <a:pPr lvl="2"/>
            <a:r>
              <a:rPr lang="en-AU" dirty="0"/>
              <a:t>urgent </a:t>
            </a:r>
            <a:r>
              <a:rPr lang="en-AU" dirty="0" err="1"/>
              <a:t>cath</a:t>
            </a:r>
            <a:r>
              <a:rPr lang="en-AU" dirty="0"/>
              <a:t> lab if clinically indicated</a:t>
            </a:r>
          </a:p>
          <a:p>
            <a:pPr lvl="1"/>
            <a:r>
              <a:rPr lang="en-AU" dirty="0"/>
              <a:t>In Hours only = Monday – Friday 0800 -1700</a:t>
            </a:r>
          </a:p>
          <a:p>
            <a:r>
              <a:rPr lang="en-AU" dirty="0"/>
              <a:t>All OHCA patients</a:t>
            </a:r>
          </a:p>
          <a:p>
            <a:pPr lvl="1"/>
            <a:r>
              <a:rPr lang="en-AU" dirty="0"/>
              <a:t>to be included in a registry (not just randomised patients)</a:t>
            </a:r>
          </a:p>
          <a:p>
            <a:pPr lvl="1"/>
            <a:r>
              <a:rPr lang="en-AU" dirty="0"/>
              <a:t>Attention to data points including ETCO2 levels &amp; recording of rhythm at each rhythm check</a:t>
            </a:r>
          </a:p>
          <a:p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7556948" y="344232"/>
            <a:ext cx="2139304" cy="129266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sz="2400" b="1" dirty="0"/>
              <a:t>Expedited care </a:t>
            </a:r>
          </a:p>
          <a:p>
            <a:pPr algn="ctr"/>
            <a:r>
              <a:rPr lang="en-AU" u="sng" dirty="0"/>
              <a:t>In hours only</a:t>
            </a:r>
          </a:p>
          <a:p>
            <a:pPr algn="ctr"/>
            <a:r>
              <a:rPr lang="en-AU" dirty="0"/>
              <a:t>Monday – Friday</a:t>
            </a:r>
          </a:p>
          <a:p>
            <a:pPr algn="ctr"/>
            <a:r>
              <a:rPr lang="en-AU" dirty="0"/>
              <a:t>0800 - 1700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F5EC54-0B98-496D-AB97-774CE5B93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9067" y="151849"/>
            <a:ext cx="1633870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68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EVIDENCE pager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endParaRPr lang="en-AU" dirty="0"/>
          </a:p>
          <a:p>
            <a:r>
              <a:rPr lang="en-AU" dirty="0"/>
              <a:t>Pre hospital BAT phone notifications x 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dirty="0"/>
              <a:t>when patient has been entered into the trial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dirty="0"/>
              <a:t>when patient is leaving the scene</a:t>
            </a:r>
          </a:p>
          <a:p>
            <a:pPr lvl="1"/>
            <a:endParaRPr lang="en-AU" dirty="0"/>
          </a:p>
          <a:p>
            <a:r>
              <a:rPr lang="en-AU" dirty="0"/>
              <a:t>ED staff receiving FIRST notification by BAT phone </a:t>
            </a:r>
          </a:p>
          <a:p>
            <a:pPr lvl="1"/>
            <a:r>
              <a:rPr lang="en-AU" dirty="0"/>
              <a:t>LAN page 9131 and state “EVIDENCE in Resus ED” and ETA if known</a:t>
            </a:r>
          </a:p>
          <a:p>
            <a:pPr lvl="1"/>
            <a:r>
              <a:rPr lang="en-AU" dirty="0"/>
              <a:t>Notifications to</a:t>
            </a:r>
          </a:p>
          <a:p>
            <a:pPr lvl="2"/>
            <a:r>
              <a:rPr lang="en-AU" dirty="0"/>
              <a:t>Cardiology AT – attend ED &amp; notify </a:t>
            </a:r>
            <a:r>
              <a:rPr lang="en-AU" dirty="0" err="1"/>
              <a:t>cath</a:t>
            </a:r>
            <a:r>
              <a:rPr lang="en-AU" dirty="0"/>
              <a:t> lab and </a:t>
            </a:r>
            <a:r>
              <a:rPr lang="en-AU" dirty="0" err="1"/>
              <a:t>interventionalist</a:t>
            </a:r>
            <a:r>
              <a:rPr lang="en-AU" dirty="0"/>
              <a:t> </a:t>
            </a:r>
          </a:p>
          <a:p>
            <a:pPr lvl="2"/>
            <a:r>
              <a:rPr lang="en-AU" dirty="0"/>
              <a:t>ED CNC Kelly – attend ED for data collection</a:t>
            </a:r>
          </a:p>
          <a:p>
            <a:pPr lvl="2"/>
            <a:r>
              <a:rPr lang="en-AU" dirty="0"/>
              <a:t>Cardiology  CNC – for assistance as required</a:t>
            </a:r>
          </a:p>
          <a:p>
            <a:pPr lvl="2"/>
            <a:r>
              <a:rPr lang="en-AU" dirty="0" err="1"/>
              <a:t>Wardsmen</a:t>
            </a:r>
            <a:r>
              <a:rPr lang="en-AU" dirty="0"/>
              <a:t> – attend ED to facilitate transfers</a:t>
            </a:r>
          </a:p>
          <a:p>
            <a:pPr lvl="2"/>
            <a:r>
              <a:rPr lang="en-AU" dirty="0"/>
              <a:t>Bed manager – to facilitate ICU bed post </a:t>
            </a:r>
            <a:r>
              <a:rPr lang="en-AU" dirty="0" err="1"/>
              <a:t>cath</a:t>
            </a:r>
            <a:r>
              <a:rPr lang="en-AU" dirty="0"/>
              <a:t> lab</a:t>
            </a:r>
          </a:p>
          <a:p>
            <a:r>
              <a:rPr lang="en-AU" sz="2400" dirty="0"/>
              <a:t>Please prepare ED resus team to receive patient (as per usual care) – full PPE in resus 4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7098892" y="421746"/>
            <a:ext cx="2077685" cy="15696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AU" sz="2400" b="1" dirty="0"/>
              <a:t>LAN page 9131</a:t>
            </a:r>
            <a:endParaRPr lang="en-AU" b="1" dirty="0"/>
          </a:p>
          <a:p>
            <a:pPr algn="ctr"/>
            <a:r>
              <a:rPr lang="en-AU" dirty="0"/>
              <a:t>In Hours only</a:t>
            </a:r>
          </a:p>
          <a:p>
            <a:pPr algn="ctr"/>
            <a:r>
              <a:rPr lang="en-AU" dirty="0"/>
              <a:t>Monday to Friday</a:t>
            </a:r>
          </a:p>
          <a:p>
            <a:pPr algn="ctr"/>
            <a:r>
              <a:rPr lang="en-AU" dirty="0"/>
              <a:t>0800 - 1700</a:t>
            </a:r>
          </a:p>
          <a:p>
            <a:pPr algn="ctr"/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95CB1A-F482-41A5-AD8D-F2996D1AF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7123" y="421746"/>
            <a:ext cx="1636859" cy="158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791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“Urgent” coronary angiography?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/>
              <a:t>Cath lab is treatment of T = cardiac thrombus</a:t>
            </a:r>
          </a:p>
          <a:p>
            <a:pPr lvl="2"/>
            <a:r>
              <a:rPr lang="en-AU"/>
              <a:t>Transfer cath lab </a:t>
            </a:r>
            <a:r>
              <a:rPr lang="en-AU" b="1"/>
              <a:t>within 1 hour </a:t>
            </a:r>
            <a:r>
              <a:rPr lang="en-AU"/>
              <a:t>of arrest</a:t>
            </a:r>
          </a:p>
          <a:p>
            <a:pPr lvl="2"/>
            <a:r>
              <a:rPr lang="en-AU"/>
              <a:t>Transfer cath lab </a:t>
            </a:r>
            <a:r>
              <a:rPr lang="en-AU" b="1"/>
              <a:t>regardless of ROSC </a:t>
            </a:r>
            <a:r>
              <a:rPr lang="en-AU"/>
              <a:t>for VT/VF arrest</a:t>
            </a:r>
          </a:p>
          <a:p>
            <a:pPr lvl="3"/>
            <a:endParaRPr lang="en-AU"/>
          </a:p>
          <a:p>
            <a:pPr lvl="2"/>
            <a:r>
              <a:rPr lang="en-AU"/>
              <a:t>May be reasonable to go via CT scanner if there is an indication e.g suspected SAH</a:t>
            </a:r>
          </a:p>
          <a:p>
            <a:pPr lvl="2"/>
            <a:endParaRPr lang="en-AU"/>
          </a:p>
          <a:p>
            <a:r>
              <a:rPr lang="en-AU"/>
              <a:t>Check:</a:t>
            </a:r>
          </a:p>
          <a:p>
            <a:pPr lvl="1"/>
            <a:r>
              <a:rPr lang="en-AU"/>
              <a:t>mCPR during extrication and transfer</a:t>
            </a:r>
          </a:p>
          <a:p>
            <a:pPr lvl="1"/>
            <a:r>
              <a:rPr lang="en-AU"/>
              <a:t>Is &lt;1h achievable for arrest to “needle to skin” time &lt; 1 hour</a:t>
            </a:r>
          </a:p>
          <a:p>
            <a:pPr lvl="2"/>
            <a:r>
              <a:rPr lang="en-AU"/>
              <a:t>Need to arrive ED &lt; 50min from arrest time</a:t>
            </a:r>
          </a:p>
          <a:p>
            <a:pPr lvl="1"/>
            <a:r>
              <a:rPr lang="en-AU"/>
              <a:t>Functioning ETT</a:t>
            </a:r>
          </a:p>
          <a:p>
            <a:pPr lvl="1"/>
            <a:endParaRPr lang="en-AU"/>
          </a:p>
          <a:p>
            <a:pPr lvl="1"/>
            <a:r>
              <a:rPr lang="en-AU"/>
              <a:t>If PEA arrest</a:t>
            </a:r>
          </a:p>
          <a:p>
            <a:pPr lvl="2"/>
            <a:r>
              <a:rPr lang="en-AU"/>
              <a:t>Urgent transfer to cath lab only expected if</a:t>
            </a:r>
          </a:p>
          <a:p>
            <a:pPr lvl="3"/>
            <a:r>
              <a:rPr lang="en-AU"/>
              <a:t>ROSC established, or</a:t>
            </a:r>
          </a:p>
          <a:p>
            <a:pPr lvl="3"/>
            <a:r>
              <a:rPr lang="en-AU"/>
              <a:t>Signs of life / ROSC intermittently since arrest</a:t>
            </a:r>
          </a:p>
          <a:p>
            <a:pPr lvl="3"/>
            <a:r>
              <a:rPr lang="en-AU"/>
              <a:t>Indications for cath lab as part of “usual care”</a:t>
            </a:r>
          </a:p>
          <a:p>
            <a:pPr lvl="4"/>
            <a:r>
              <a:rPr lang="en-AU"/>
              <a:t>E.g. existing indication for coronary angiography  e.g. known coronary artery disease, suspected MI</a:t>
            </a:r>
          </a:p>
          <a:p>
            <a:pPr lvl="3"/>
            <a:endParaRPr lang="en-AU"/>
          </a:p>
          <a:p>
            <a:pPr lvl="2"/>
            <a:endParaRPr lang="en-AU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78F20E83-6C2F-4E75-BEA4-988E0C401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8377" y="365125"/>
            <a:ext cx="1636859" cy="158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40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0B306C-9ABF-4F5A-80EF-B18A6F6B6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30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AU" u="sng" dirty="0"/>
              <a:t>ED SMO decision: expedite to </a:t>
            </a:r>
            <a:r>
              <a:rPr lang="en-AU" u="sng" dirty="0" err="1"/>
              <a:t>cath</a:t>
            </a:r>
            <a:r>
              <a:rPr lang="en-AU" u="sng" dirty="0"/>
              <a:t> lab </a:t>
            </a:r>
            <a:br>
              <a:rPr lang="en-AU" dirty="0"/>
            </a:br>
            <a:r>
              <a:rPr lang="en-AU" sz="3600" dirty="0"/>
              <a:t>Only applies to patients randomised to intervention </a:t>
            </a:r>
            <a:br>
              <a:rPr lang="en-AU" sz="3600" dirty="0"/>
            </a:br>
            <a:r>
              <a:rPr lang="en-AU" sz="3600" b="1" u="sng" dirty="0"/>
              <a:t>in hours </a:t>
            </a:r>
            <a:r>
              <a:rPr lang="en-AU" sz="3600" dirty="0"/>
              <a:t>Monday to Friday 0800 – 1700</a:t>
            </a:r>
            <a:endParaRPr lang="en-AU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9A311CB-489C-4E30-BFFA-134949C01DA6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6172200" y="2341439"/>
            <a:ext cx="5181600" cy="2954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AU" b="1" u="sng" dirty="0">
                <a:solidFill>
                  <a:srgbClr val="FF0000"/>
                </a:solidFill>
              </a:rPr>
              <a:t>STAY if YES to any</a:t>
            </a:r>
          </a:p>
          <a:p>
            <a:pPr marL="0" marR="254635" lvl="0" indent="0">
              <a:lnSpc>
                <a:spcPct val="107000"/>
              </a:lnSpc>
              <a:buNone/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 arrest?</a:t>
            </a:r>
          </a:p>
          <a:p>
            <a:pPr marL="0" marR="254635" lvl="0" indent="0">
              <a:lnSpc>
                <a:spcPct val="107000"/>
              </a:lnSpc>
              <a:buNone/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Suspected traumatic cardiac arrest?</a:t>
            </a:r>
          </a:p>
          <a:p>
            <a:pPr marL="0" marR="254635" lvl="0" indent="0">
              <a:lnSpc>
                <a:spcPct val="107000"/>
              </a:lnSpc>
              <a:buNone/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Nursing home/advanced dementia/terminal illness?</a:t>
            </a:r>
          </a:p>
          <a:p>
            <a:pPr marL="0" marR="254635" lvl="0" indent="0">
              <a:lnSpc>
                <a:spcPct val="107000"/>
              </a:lnSpc>
              <a:buNone/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Specific reason for ED Rx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54635" lvl="0">
              <a:lnSpc>
                <a:spcPct val="107000"/>
              </a:lnSpc>
            </a:pP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7D78E8F-C943-4E69-B870-86095B6F7D8E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 flipH="1">
            <a:off x="838200" y="2349254"/>
            <a:ext cx="5181600" cy="3481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AU" b="1" u="sng" dirty="0">
                <a:solidFill>
                  <a:srgbClr val="00B050"/>
                </a:solidFill>
              </a:rPr>
              <a:t>GO if YES to all</a:t>
            </a:r>
          </a:p>
          <a:p>
            <a:pPr marL="0" marR="164465" lvl="0" indent="0">
              <a:lnSpc>
                <a:spcPct val="107000"/>
              </a:lnSpc>
              <a:buNone/>
            </a:pPr>
            <a:r>
              <a:rPr lang="en-AU" sz="1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rrest time &lt;50 min at arrival to ED?</a:t>
            </a:r>
          </a:p>
          <a:p>
            <a:pPr marL="0" marR="164465" lvl="0" indent="0">
              <a:lnSpc>
                <a:spcPct val="107000"/>
              </a:lnSpc>
              <a:buNone/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Witnessed arrest + bystander CPR</a:t>
            </a:r>
          </a:p>
          <a:p>
            <a:pPr marL="0" marR="164465" lvl="0" indent="0">
              <a:lnSpc>
                <a:spcPct val="107000"/>
              </a:lnSpc>
              <a:buNone/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Initial rhythm VF/VT?</a:t>
            </a:r>
          </a:p>
          <a:p>
            <a:pPr marL="0" marR="164465" lvl="0" indent="0">
              <a:lnSpc>
                <a:spcPct val="107000"/>
              </a:lnSpc>
              <a:buNone/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 16-70?</a:t>
            </a:r>
          </a:p>
          <a:p>
            <a:pPr marL="0" marR="164465" lvl="0" indent="0">
              <a:lnSpc>
                <a:spcPct val="107000"/>
              </a:lnSpc>
              <a:buNone/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M-CPR in use?</a:t>
            </a:r>
          </a:p>
          <a:p>
            <a:pPr marL="0" marR="164465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exclusion criteria?</a:t>
            </a:r>
          </a:p>
          <a:p>
            <a:pPr marL="0" indent="0">
              <a:buNone/>
            </a:pPr>
            <a:r>
              <a:rPr lang="en-AU" dirty="0"/>
              <a:t>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237B86-E98D-450D-9C65-38FE86AB3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2011" y="227541"/>
            <a:ext cx="1633870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13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F10B511-0C8A-42C4-885F-165CF2EEAD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79" r="3110"/>
          <a:stretch/>
        </p:blipFill>
        <p:spPr>
          <a:xfrm>
            <a:off x="7304375" y="131740"/>
            <a:ext cx="4223252" cy="409397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CA46843-F8AB-4CCB-81A9-CE870354004B}"/>
              </a:ext>
            </a:extLst>
          </p:cNvPr>
          <p:cNvSpPr/>
          <p:nvPr/>
        </p:nvSpPr>
        <p:spPr>
          <a:xfrm>
            <a:off x="2650331" y="2007394"/>
            <a:ext cx="842963" cy="278606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4778595-D9F7-412A-95FB-A826061EA8C2}"/>
              </a:ext>
            </a:extLst>
          </p:cNvPr>
          <p:cNvSpPr/>
          <p:nvPr/>
        </p:nvSpPr>
        <p:spPr>
          <a:xfrm>
            <a:off x="771525" y="2229980"/>
            <a:ext cx="1233477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ED LUCAS ON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C2399AA-4C40-4CD7-81CC-B938BCADE335}"/>
              </a:ext>
            </a:extLst>
          </p:cNvPr>
          <p:cNvSpPr/>
          <p:nvPr/>
        </p:nvSpPr>
        <p:spPr>
          <a:xfrm>
            <a:off x="4100544" y="2224083"/>
            <a:ext cx="1298795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NSWAS LUCAS OFF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7BF42A5-8262-4C9D-83CB-DA38FC337C19}"/>
              </a:ext>
            </a:extLst>
          </p:cNvPr>
          <p:cNvSpPr/>
          <p:nvPr/>
        </p:nvSpPr>
        <p:spPr>
          <a:xfrm>
            <a:off x="246987" y="999464"/>
            <a:ext cx="1355593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AIRWAY RN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6AD267F-C8DB-43C9-A730-C569078D3613}"/>
              </a:ext>
            </a:extLst>
          </p:cNvPr>
          <p:cNvSpPr/>
          <p:nvPr/>
        </p:nvSpPr>
        <p:spPr>
          <a:xfrm>
            <a:off x="1602580" y="604837"/>
            <a:ext cx="1297783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AIRWAY MO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171163-F9A2-4114-ADE0-97009DFCEA09}"/>
              </a:ext>
            </a:extLst>
          </p:cNvPr>
          <p:cNvSpPr txBox="1"/>
          <p:nvPr/>
        </p:nvSpPr>
        <p:spPr>
          <a:xfrm>
            <a:off x="479862" y="169038"/>
            <a:ext cx="50043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RESUS 4 – assemble team – full PPE – don’t off load</a:t>
            </a: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832ECF88-141A-49E3-8850-AD1B2733EC0E}"/>
              </a:ext>
            </a:extLst>
          </p:cNvPr>
          <p:cNvSpPr/>
          <p:nvPr/>
        </p:nvSpPr>
        <p:spPr>
          <a:xfrm>
            <a:off x="1864519" y="2178725"/>
            <a:ext cx="885825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531CFD73-5BC4-4365-8EEA-1B97C388CD57}"/>
              </a:ext>
            </a:extLst>
          </p:cNvPr>
          <p:cNvSpPr/>
          <p:nvPr/>
        </p:nvSpPr>
        <p:spPr>
          <a:xfrm>
            <a:off x="3395673" y="2259685"/>
            <a:ext cx="885825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93C8FDA-349D-42D3-9075-C425434478EB}"/>
              </a:ext>
            </a:extLst>
          </p:cNvPr>
          <p:cNvSpPr/>
          <p:nvPr/>
        </p:nvSpPr>
        <p:spPr>
          <a:xfrm>
            <a:off x="4420950" y="5154968"/>
            <a:ext cx="1233477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ED SMO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3C9822E-C772-4225-85FF-EE06F91E51F6}"/>
              </a:ext>
            </a:extLst>
          </p:cNvPr>
          <p:cNvSpPr/>
          <p:nvPr/>
        </p:nvSpPr>
        <p:spPr>
          <a:xfrm>
            <a:off x="4202235" y="5884917"/>
            <a:ext cx="1381102" cy="90011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CARDIO AT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DA93068-C9B2-4FD8-9116-0A2D194FA1A3}"/>
              </a:ext>
            </a:extLst>
          </p:cNvPr>
          <p:cNvSpPr/>
          <p:nvPr/>
        </p:nvSpPr>
        <p:spPr>
          <a:xfrm>
            <a:off x="3423665" y="5102362"/>
            <a:ext cx="1233477" cy="90011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AMB Off.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5264C14F-EAF4-4F47-A87E-7E1BB4919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15481" y="1945847"/>
            <a:ext cx="2646881" cy="2572417"/>
          </a:xfrm>
          <a:prstGeom prst="rect">
            <a:avLst/>
          </a:prstGeom>
          <a:noFill/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24723925-5F5B-498F-8D65-3DC4A550EDAD}"/>
              </a:ext>
            </a:extLst>
          </p:cNvPr>
          <p:cNvSpPr/>
          <p:nvPr/>
        </p:nvSpPr>
        <p:spPr>
          <a:xfrm>
            <a:off x="4103086" y="3607283"/>
            <a:ext cx="1233477" cy="90011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  <a:p>
            <a:pPr algn="ctr"/>
            <a:r>
              <a:rPr lang="en-AU" dirty="0"/>
              <a:t>AMB Off.</a:t>
            </a:r>
          </a:p>
          <a:p>
            <a:pPr algn="ctr"/>
            <a:endParaRPr lang="en-AU" dirty="0"/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816620FB-AFA0-4296-83D4-54694BE11C72}"/>
              </a:ext>
            </a:extLst>
          </p:cNvPr>
          <p:cNvSpPr/>
          <p:nvPr/>
        </p:nvSpPr>
        <p:spPr>
          <a:xfrm>
            <a:off x="4600471" y="3046322"/>
            <a:ext cx="225609" cy="6827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5B3089-B470-4C31-9E15-1F27258E39B5}"/>
              </a:ext>
            </a:extLst>
          </p:cNvPr>
          <p:cNvSpPr txBox="1"/>
          <p:nvPr/>
        </p:nvSpPr>
        <p:spPr>
          <a:xfrm flipH="1">
            <a:off x="6651714" y="4057339"/>
            <a:ext cx="2769394" cy="2889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u="sng" dirty="0">
                <a:solidFill>
                  <a:srgbClr val="00B050"/>
                </a:solidFill>
              </a:rPr>
              <a:t>GO if YES to all</a:t>
            </a:r>
          </a:p>
          <a:p>
            <a:pPr marR="164465" lvl="0">
              <a:lnSpc>
                <a:spcPct val="107000"/>
              </a:lnSpc>
            </a:pPr>
            <a:r>
              <a:rPr lang="en-AU" sz="1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rrest time &lt;50 min at arrival to ED?</a:t>
            </a:r>
          </a:p>
          <a:p>
            <a:pPr marR="164465" lvl="0">
              <a:lnSpc>
                <a:spcPct val="107000"/>
              </a:lnSpc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Witnessed arrest + bystander CPR</a:t>
            </a:r>
          </a:p>
          <a:p>
            <a:pPr marR="164465" lvl="0">
              <a:lnSpc>
                <a:spcPct val="107000"/>
              </a:lnSpc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Initial rhythm VF/VT?</a:t>
            </a:r>
          </a:p>
          <a:p>
            <a:pPr marR="164465" lvl="0">
              <a:lnSpc>
                <a:spcPct val="107000"/>
              </a:lnSpc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 16-70?</a:t>
            </a:r>
          </a:p>
          <a:p>
            <a:pPr marR="164465" lvl="0">
              <a:lnSpc>
                <a:spcPct val="107000"/>
              </a:lnSpc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M-CPR in use?</a:t>
            </a:r>
          </a:p>
          <a:p>
            <a:pPr marR="164465" lvl="0">
              <a:lnSpc>
                <a:spcPct val="107000"/>
              </a:lnSpc>
              <a:spcAft>
                <a:spcPts val="800"/>
              </a:spcAft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exclusion criteria?</a:t>
            </a:r>
          </a:p>
          <a:p>
            <a:r>
              <a:rPr lang="en-AU" dirty="0"/>
              <a:t>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24AEF89-C9ED-4BCE-B0A2-242F73D3A15F}"/>
              </a:ext>
            </a:extLst>
          </p:cNvPr>
          <p:cNvSpPr txBox="1"/>
          <p:nvPr/>
        </p:nvSpPr>
        <p:spPr>
          <a:xfrm>
            <a:off x="9656752" y="4055941"/>
            <a:ext cx="2359038" cy="3281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u="sng" dirty="0">
                <a:solidFill>
                  <a:srgbClr val="FF0000"/>
                </a:solidFill>
              </a:rPr>
              <a:t>STAY if YES to any</a:t>
            </a:r>
          </a:p>
          <a:p>
            <a:pPr marR="254635" lvl="0">
              <a:lnSpc>
                <a:spcPct val="107000"/>
              </a:lnSpc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 arrest?</a:t>
            </a:r>
          </a:p>
          <a:p>
            <a:pPr marR="254635" lvl="0">
              <a:lnSpc>
                <a:spcPct val="107000"/>
              </a:lnSpc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Suspected traumatic cardiac arrest?</a:t>
            </a:r>
          </a:p>
          <a:p>
            <a:pPr marR="254635" lvl="0">
              <a:lnSpc>
                <a:spcPct val="107000"/>
              </a:lnSpc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Nursing home/advanced dementia/terminal illness?</a:t>
            </a:r>
          </a:p>
          <a:p>
            <a:pPr marR="254635" lvl="0">
              <a:lnSpc>
                <a:spcPct val="107000"/>
              </a:lnSpc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Specific reason for ED Rx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54635" lvl="0">
              <a:lnSpc>
                <a:spcPct val="107000"/>
              </a:lnSpc>
            </a:pP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5D097CE-0ED8-4A41-BEDC-8A7DC4A50910}"/>
              </a:ext>
            </a:extLst>
          </p:cNvPr>
          <p:cNvSpPr txBox="1"/>
          <p:nvPr/>
        </p:nvSpPr>
        <p:spPr>
          <a:xfrm>
            <a:off x="1167621" y="5993039"/>
            <a:ext cx="3224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Decide EXPEDITE to </a:t>
            </a:r>
            <a:r>
              <a:rPr lang="en-AU" dirty="0" err="1"/>
              <a:t>cath</a:t>
            </a:r>
            <a:r>
              <a:rPr lang="en-AU" dirty="0"/>
              <a:t> lab?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2A5EC53-CF58-4D0F-8DE1-41AB23537A62}"/>
              </a:ext>
            </a:extLst>
          </p:cNvPr>
          <p:cNvSpPr txBox="1"/>
          <p:nvPr/>
        </p:nvSpPr>
        <p:spPr>
          <a:xfrm>
            <a:off x="3479953" y="947443"/>
            <a:ext cx="270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Ensure functioning ETT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05FD8F1B-FC58-4F59-AF4D-8EE122E5992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4516" r="88306">
                        <a14:foregroundMark x1="16532" y1="46818" x2="31855" y2="13636"/>
                        <a14:foregroundMark x1="31855" y1="13636" x2="54032" y2="26818"/>
                        <a14:foregroundMark x1="54032" y1="26818" x2="77419" y2="16818"/>
                        <a14:foregroundMark x1="77419" y1="16818" x2="88306" y2="41818"/>
                        <a14:foregroundMark x1="88306" y1="41818" x2="87903" y2="42273"/>
                        <a14:foregroundMark x1="36290" y1="68636" x2="52419" y2="88182"/>
                        <a14:foregroundMark x1="52419" y1="88182" x2="71371" y2="64091"/>
                        <a14:foregroundMark x1="67742" y1="21364" x2="67742" y2="21364"/>
                        <a14:foregroundMark x1="83065" y1="32273" x2="83065" y2="32273"/>
                        <a14:foregroundMark x1="23387" y1="36364" x2="22581" y2="41364"/>
                      </a14:backgroundRemoval>
                    </a14:imgEffect>
                  </a14:imgLayer>
                </a14:imgProps>
              </a:ext>
            </a:extLst>
          </a:blip>
          <a:srcRect l="5379" r="3110"/>
          <a:stretch/>
        </p:blipFill>
        <p:spPr>
          <a:xfrm>
            <a:off x="288370" y="3265098"/>
            <a:ext cx="824511" cy="79927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6FDD18F4-04C8-4FC7-AAC4-3A7050B498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4516" r="88306">
                        <a14:foregroundMark x1="16532" y1="46818" x2="31855" y2="13636"/>
                        <a14:foregroundMark x1="31855" y1="13636" x2="54032" y2="26818"/>
                        <a14:foregroundMark x1="54032" y1="26818" x2="77419" y2="16818"/>
                        <a14:foregroundMark x1="77419" y1="16818" x2="88306" y2="41818"/>
                        <a14:foregroundMark x1="88306" y1="41818" x2="87903" y2="42273"/>
                        <a14:foregroundMark x1="36290" y1="68636" x2="52419" y2="88182"/>
                        <a14:foregroundMark x1="52419" y1="88182" x2="71371" y2="64091"/>
                        <a14:foregroundMark x1="67742" y1="21364" x2="67742" y2="21364"/>
                        <a14:foregroundMark x1="83065" y1="32273" x2="83065" y2="32273"/>
                        <a14:foregroundMark x1="23387" y1="36364" x2="22581" y2="41364"/>
                      </a14:backgroundRemoval>
                    </a14:imgEffect>
                  </a14:imgLayer>
                </a14:imgProps>
              </a:ext>
            </a:extLst>
          </a:blip>
          <a:srcRect l="5379" r="3110"/>
          <a:stretch/>
        </p:blipFill>
        <p:spPr>
          <a:xfrm>
            <a:off x="2930748" y="554728"/>
            <a:ext cx="824511" cy="799271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25B63C56-3A69-4092-85E8-5288C4E567D7}"/>
              </a:ext>
            </a:extLst>
          </p:cNvPr>
          <p:cNvSpPr txBox="1"/>
          <p:nvPr/>
        </p:nvSpPr>
        <p:spPr>
          <a:xfrm>
            <a:off x="846953" y="3681263"/>
            <a:ext cx="160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Transfer LUCAS 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4FB806F-1255-44E5-ADCE-136C5F089EA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4516" r="88306">
                        <a14:foregroundMark x1="16532" y1="46818" x2="31855" y2="13636"/>
                        <a14:foregroundMark x1="31855" y1="13636" x2="54032" y2="26818"/>
                        <a14:foregroundMark x1="54032" y1="26818" x2="77419" y2="16818"/>
                        <a14:foregroundMark x1="77419" y1="16818" x2="88306" y2="41818"/>
                        <a14:foregroundMark x1="88306" y1="41818" x2="87903" y2="42273"/>
                        <a14:foregroundMark x1="36290" y1="68636" x2="52419" y2="88182"/>
                        <a14:foregroundMark x1="52419" y1="88182" x2="71371" y2="64091"/>
                        <a14:foregroundMark x1="67742" y1="21364" x2="67742" y2="21364"/>
                        <a14:foregroundMark x1="83065" y1="32273" x2="83065" y2="32273"/>
                        <a14:foregroundMark x1="23387" y1="36364" x2="22581" y2="41364"/>
                      </a14:backgroundRemoval>
                    </a14:imgEffect>
                  </a14:imgLayer>
                </a14:imgProps>
              </a:ext>
            </a:extLst>
          </a:blip>
          <a:srcRect l="5379" r="3110"/>
          <a:stretch/>
        </p:blipFill>
        <p:spPr>
          <a:xfrm>
            <a:off x="616623" y="5605025"/>
            <a:ext cx="824511" cy="799271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2756B7C4-C466-4E65-BA57-B0E20602F177}"/>
              </a:ext>
            </a:extLst>
          </p:cNvPr>
          <p:cNvSpPr txBox="1"/>
          <p:nvPr/>
        </p:nvSpPr>
        <p:spPr>
          <a:xfrm>
            <a:off x="7659049" y="145588"/>
            <a:ext cx="35525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OOHCA – EVIDENCE TRIAL – p. 9131</a:t>
            </a:r>
          </a:p>
        </p:txBody>
      </p:sp>
    </p:spTree>
    <p:extLst>
      <p:ext uri="{BB962C8B-B14F-4D97-AF65-F5344CB8AC3E}">
        <p14:creationId xmlns:p14="http://schemas.microsoft.com/office/powerpoint/2010/main" val="2231885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Pre-completed note for all OHCA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/>
              <a:t>Open a new progress note for any  patient</a:t>
            </a:r>
          </a:p>
          <a:p>
            <a:r>
              <a:rPr lang="en-AU" dirty="0"/>
              <a:t>Cut and paste OHCA template (open linked word document on this slide)</a:t>
            </a:r>
          </a:p>
          <a:p>
            <a:r>
              <a:rPr lang="en-AU" dirty="0"/>
              <a:t>In the top toolbar select “documentation”</a:t>
            </a:r>
          </a:p>
          <a:p>
            <a:r>
              <a:rPr lang="en-AU" dirty="0"/>
              <a:t>Click on “Save as Pre-completed” note</a:t>
            </a:r>
          </a:p>
          <a:p>
            <a:pPr lvl="1"/>
            <a:r>
              <a:rPr lang="en-AU" dirty="0"/>
              <a:t>New dialog box opens</a:t>
            </a:r>
          </a:p>
          <a:p>
            <a:pPr lvl="1"/>
            <a:r>
              <a:rPr lang="en-AU" dirty="0"/>
              <a:t>Edit title e.g. “cardiac arrest template”</a:t>
            </a:r>
          </a:p>
          <a:p>
            <a:pPr lvl="1"/>
            <a:r>
              <a:rPr lang="en-AU" dirty="0"/>
              <a:t>click “save as New”</a:t>
            </a:r>
          </a:p>
          <a:p>
            <a:r>
              <a:rPr lang="en-AU" dirty="0"/>
              <a:t>Close the note and “discard changes” if it doesn’t apply to your current patient.</a:t>
            </a:r>
          </a:p>
          <a:p>
            <a:r>
              <a:rPr lang="en-AU" dirty="0"/>
              <a:t>Add the pre-completed note to your “favourites” so you can find it later</a:t>
            </a:r>
          </a:p>
          <a:p>
            <a:endParaRPr lang="en-AU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927184"/>
              </p:ext>
            </p:extLst>
          </p:nvPr>
        </p:nvGraphicFramePr>
        <p:xfrm>
          <a:off x="1839191" y="1888413"/>
          <a:ext cx="2655022" cy="373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43600" imgH="8354520" progId="Word.Document.12">
                  <p:embed/>
                </p:oleObj>
              </mc:Choice>
              <mc:Fallback>
                <p:oleObj name="Document" r:id="rId2" imgW="5943600" imgH="8354520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39191" y="1888413"/>
                        <a:ext cx="2655022" cy="3731337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828925" y="5715298"/>
            <a:ext cx="60960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lang="en-AU" i="1" dirty="0"/>
              <a:t>All OHCA patients will be included in a registry (not just randomised patients), so using this standardised note will really help us with the consistency of  data collection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FC0DBE-2F79-4191-B880-EC93DA1F9C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3574" y="240528"/>
            <a:ext cx="1633870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822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726" y="0"/>
            <a:ext cx="111305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564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322" y="0"/>
            <a:ext cx="4765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358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Questions?</a:t>
            </a:r>
            <a:br>
              <a:rPr lang="en-AU" dirty="0"/>
            </a:br>
            <a:r>
              <a:rPr lang="en-AU" dirty="0"/>
              <a:t>Please contact CNC Kelly Wright or Dr Allison Moore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3565600" y="2647046"/>
            <a:ext cx="4771875" cy="206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3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AU" sz="4000">
                <a:solidFill>
                  <a:srgbClr val="FFFFFF"/>
                </a:solidFill>
              </a:rPr>
              <a:t>OOHCA in NSW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AU" sz="2000"/>
              <a:t>NSW Ambulance responds to 8000 OOHCA per year</a:t>
            </a:r>
          </a:p>
          <a:p>
            <a:r>
              <a:rPr lang="en-AU" sz="2000"/>
              <a:t>3000 victims with attempts at resuscitation</a:t>
            </a:r>
          </a:p>
          <a:p>
            <a:pPr lvl="1"/>
            <a:r>
              <a:rPr lang="en-AU" sz="2000"/>
              <a:t>Of these, 12% survive to hospital discharge</a:t>
            </a:r>
          </a:p>
          <a:p>
            <a:pPr lvl="1"/>
            <a:r>
              <a:rPr lang="en-AU" sz="2000"/>
              <a:t>Average scene time = 32 minutes</a:t>
            </a:r>
          </a:p>
          <a:p>
            <a:pPr lvl="1"/>
            <a:r>
              <a:rPr lang="en-AU" sz="2000"/>
              <a:t>Current ambulance protocols </a:t>
            </a:r>
          </a:p>
          <a:p>
            <a:pPr lvl="2"/>
            <a:r>
              <a:rPr lang="en-AU" dirty="0"/>
              <a:t>Decisions at 20 minutes</a:t>
            </a:r>
          </a:p>
          <a:p>
            <a:pPr lvl="3"/>
            <a:r>
              <a:rPr lang="en-AU" sz="2000"/>
              <a:t>Paramedics should discontinue resus on scene if PEA/asystole</a:t>
            </a:r>
          </a:p>
          <a:p>
            <a:pPr lvl="3"/>
            <a:r>
              <a:rPr lang="en-AU" sz="2000" i="1"/>
              <a:t>Recommended</a:t>
            </a:r>
            <a:r>
              <a:rPr lang="en-AU" sz="2000"/>
              <a:t> to continue CPR and TF to hospital if any other rhythm</a:t>
            </a:r>
          </a:p>
          <a:p>
            <a:pPr lvl="4"/>
            <a:r>
              <a:rPr lang="en-AU" sz="2000"/>
              <a:t>Discretion allowed</a:t>
            </a:r>
          </a:p>
          <a:p>
            <a:pPr lvl="4"/>
            <a:r>
              <a:rPr lang="en-AU" sz="2000"/>
              <a:t>Currently both “expedited” and “delayed” transfer occur</a:t>
            </a:r>
          </a:p>
        </p:txBody>
      </p:sp>
    </p:spTree>
    <p:extLst>
      <p:ext uri="{BB962C8B-B14F-4D97-AF65-F5344CB8AC3E}">
        <p14:creationId xmlns:p14="http://schemas.microsoft.com/office/powerpoint/2010/main" val="1529848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8" y="2460096"/>
            <a:ext cx="5157787" cy="823912"/>
          </a:xfrm>
        </p:spPr>
        <p:txBody>
          <a:bodyPr/>
          <a:lstStyle/>
          <a:p>
            <a:r>
              <a:rPr lang="en-AU" dirty="0"/>
              <a:t>OHCA with favourable neuro outcome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90431417"/>
              </p:ext>
            </p:extLst>
          </p:nvPr>
        </p:nvGraphicFramePr>
        <p:xfrm>
          <a:off x="839788" y="3284008"/>
          <a:ext cx="343852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Time to ROSC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% patients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&lt;1%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2460096"/>
            <a:ext cx="5183188" cy="823912"/>
          </a:xfrm>
        </p:spPr>
        <p:txBody>
          <a:bodyPr/>
          <a:lstStyle/>
          <a:p>
            <a:r>
              <a:rPr lang="en-AU" dirty="0"/>
              <a:t>OHCA with intra-arrest transfer*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4729231"/>
              </p:ext>
            </p:extLst>
          </p:nvPr>
        </p:nvGraphicFramePr>
        <p:xfrm>
          <a:off x="6172200" y="3284008"/>
          <a:ext cx="51831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1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Scene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“risk” of survival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&lt; 15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ym typeface="Symbol" panose="05050102010706020507" pitchFamily="18" charset="2"/>
                        </a:rPr>
                        <a:t>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 – 30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Neutral (OR</a:t>
                      </a:r>
                      <a:r>
                        <a:rPr lang="en-AU" baseline="0" dirty="0"/>
                        <a:t> = 1)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&gt;30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ym typeface="Symbol" panose="05050102010706020507" pitchFamily="18" charset="2"/>
                        </a:rPr>
                        <a:t>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AU" dirty="0"/>
                        <a:t>* Study performed without mechanical CPR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413490"/>
              </p:ext>
            </p:extLst>
          </p:nvPr>
        </p:nvGraphicFramePr>
        <p:xfrm>
          <a:off x="3633788" y="5549581"/>
          <a:ext cx="406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Of</a:t>
                      </a:r>
                      <a:r>
                        <a:rPr lang="en-AU" baseline="0" dirty="0"/>
                        <a:t> p</a:t>
                      </a:r>
                      <a:r>
                        <a:rPr lang="en-AU" dirty="0"/>
                        <a:t>atients with ROSC…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90%</a:t>
                      </a:r>
                      <a:r>
                        <a:rPr lang="en-AU" baseline="0" dirty="0"/>
                        <a:t> achieve it within 16 minutes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635655" y="484114"/>
            <a:ext cx="88460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Expedited transfer of OHCA may/may not be beneficial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/>
              <a:t>transfer of patient too early may compromise good resuscitation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/>
              <a:t>but resuscitation for too long may have diminishing returns.</a:t>
            </a:r>
          </a:p>
        </p:txBody>
      </p:sp>
    </p:spTree>
    <p:extLst>
      <p:ext uri="{BB962C8B-B14F-4D97-AF65-F5344CB8AC3E}">
        <p14:creationId xmlns:p14="http://schemas.microsoft.com/office/powerpoint/2010/main" val="160308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AU" sz="4000"/>
              <a:t>Hypothesis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179243D1-8591-483A-908A-CD03DBCA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532029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0834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4712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AU" sz="5400" dirty="0"/>
              <a:t>Intervention</a:t>
            </a:r>
          </a:p>
        </p:txBody>
      </p:sp>
      <p:sp>
        <p:nvSpPr>
          <p:cNvPr id="3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AU" sz="1700"/>
              <a:t>Expedited bundle of care</a:t>
            </a:r>
          </a:p>
          <a:p>
            <a:pPr lvl="1"/>
            <a:r>
              <a:rPr lang="en-AU" sz="1700"/>
              <a:t>Transfer </a:t>
            </a:r>
            <a:r>
              <a:rPr lang="en-AU" sz="1700" b="1"/>
              <a:t>15 minutes after </a:t>
            </a:r>
            <a:r>
              <a:rPr lang="en-AU" sz="1700"/>
              <a:t>paramedics commence resuscitation</a:t>
            </a:r>
          </a:p>
          <a:p>
            <a:pPr lvl="1"/>
            <a:r>
              <a:rPr lang="en-AU" sz="1700"/>
              <a:t>Mechanical CPR for transfer</a:t>
            </a:r>
          </a:p>
          <a:p>
            <a:pPr lvl="1"/>
            <a:r>
              <a:rPr lang="en-AU" sz="1700"/>
              <a:t>Urgent coronary angiography</a:t>
            </a:r>
          </a:p>
          <a:p>
            <a:pPr lvl="1"/>
            <a:endParaRPr lang="en-AU" sz="1700"/>
          </a:p>
          <a:p>
            <a:r>
              <a:rPr lang="en-AU" sz="1700"/>
              <a:t>Randomised controlled trial</a:t>
            </a:r>
          </a:p>
          <a:p>
            <a:pPr lvl="1"/>
            <a:r>
              <a:rPr lang="en-AU" sz="1700"/>
              <a:t>1:1 allocation to intervention vs control arm</a:t>
            </a:r>
          </a:p>
          <a:p>
            <a:pPr lvl="1"/>
            <a:r>
              <a:rPr lang="en-AU" sz="1700"/>
              <a:t>Additional registry comparator arm</a:t>
            </a:r>
          </a:p>
          <a:p>
            <a:pPr lvl="1"/>
            <a:r>
              <a:rPr lang="en-AU" sz="1700"/>
              <a:t>Stratification by initial rhythm (VT/VF) and PEA</a:t>
            </a:r>
          </a:p>
          <a:p>
            <a:pPr lvl="1"/>
            <a:r>
              <a:rPr lang="en-AU" sz="1700"/>
              <a:t>multi-centre, prospective, intention to treat, safety and efficacy clinical trial.</a:t>
            </a:r>
          </a:p>
          <a:p>
            <a:pPr lvl="2"/>
            <a:r>
              <a:rPr lang="en-AU" sz="1700"/>
              <a:t>Many major hospitals involved including POW, Liverpool, St George and St Vincents</a:t>
            </a:r>
          </a:p>
          <a:p>
            <a:pPr lvl="1"/>
            <a:endParaRPr lang="en-AU" sz="17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62D38A-8FA5-4A02-A4AA-25B12E8F6C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76" r="3491" b="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66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E79357A-F7F0-475C-9DA3-829E1C5D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13" y="188640"/>
            <a:ext cx="3672408" cy="79208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Study Schema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5" name="Rounded Rectangle 1">
            <a:extLst>
              <a:ext uri="{FF2B5EF4-FFF2-40B4-BE49-F238E27FC236}">
                <a16:creationId xmlns:a16="http://schemas.microsoft.com/office/drawing/2014/main" id="{EAE596E8-4AA7-415B-86FA-661BC7A30C8C}"/>
              </a:ext>
            </a:extLst>
          </p:cNvPr>
          <p:cNvSpPr/>
          <p:nvPr/>
        </p:nvSpPr>
        <p:spPr>
          <a:xfrm>
            <a:off x="4410683" y="132473"/>
            <a:ext cx="4609655" cy="12090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  <a:r>
              <a:rPr lang="en-A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AU" sz="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eriod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suspected OHCA aged 18 – 70 years</a:t>
            </a:r>
          </a:p>
          <a:p>
            <a:pPr marL="228600" indent="-228600">
              <a:buAutoNum type="arabicPeriod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Care Paramedic arrive on scene with MCPR</a:t>
            </a:r>
          </a:p>
          <a:p>
            <a:pPr marL="228600" indent="-228600">
              <a:buAutoNum type="arabicPeriod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Assessed for EVIDENCE trial eligibility</a:t>
            </a:r>
          </a:p>
          <a:p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sz="11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Waiver of consent implemented at this time  </a:t>
            </a:r>
            <a:r>
              <a:rPr lang="en-A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1FD208C3-5B74-48DA-BAC2-942E48C2721F}"/>
              </a:ext>
            </a:extLst>
          </p:cNvPr>
          <p:cNvSpPr/>
          <p:nvPr/>
        </p:nvSpPr>
        <p:spPr>
          <a:xfrm>
            <a:off x="5262629" y="1620912"/>
            <a:ext cx="2905760" cy="6098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Randomisation (1:1)</a:t>
            </a:r>
          </a:p>
          <a:p>
            <a:pPr algn="ctr"/>
            <a:endParaRPr lang="en-AU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stratified by initial rhythm VT/VF and PEA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C0684C76-C3C4-4577-AFE7-C8EBE0F09955}"/>
              </a:ext>
            </a:extLst>
          </p:cNvPr>
          <p:cNvSpPr/>
          <p:nvPr/>
        </p:nvSpPr>
        <p:spPr>
          <a:xfrm>
            <a:off x="4385283" y="2636912"/>
            <a:ext cx="2381631" cy="21386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Non-expedited transfer </a:t>
            </a:r>
            <a:r>
              <a:rPr lang="en-A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(Control arm)</a:t>
            </a:r>
          </a:p>
          <a:p>
            <a:pPr algn="ctr"/>
            <a:endParaRPr lang="en-AU" sz="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100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C2 &amp; C3 protocols</a:t>
            </a:r>
          </a:p>
          <a:p>
            <a:pPr marL="92075" indent="-92075">
              <a:buFontTx/>
              <a:buChar char="-"/>
            </a:pPr>
            <a:r>
              <a:rPr lang="en-AU" sz="1100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scene with MCPR  </a:t>
            </a:r>
          </a:p>
          <a:p>
            <a:pPr marL="92075" indent="-92075">
              <a:buFontTx/>
              <a:buChar char="-"/>
            </a:pPr>
            <a:r>
              <a:rPr lang="en-AU" sz="1100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per standard protocols</a:t>
            </a:r>
            <a:endParaRPr lang="en-AU" sz="1100" u="sng" spc="-1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1100" u="sng" spc="-1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100" u="sng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hospital*l </a:t>
            </a:r>
          </a:p>
          <a:p>
            <a:pPr marL="92075" indent="-92075">
              <a:buFontTx/>
              <a:buChar char="-"/>
            </a:pPr>
            <a:r>
              <a:rPr lang="en-AU" sz="1100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hospital protocols</a:t>
            </a:r>
          </a:p>
          <a:p>
            <a:pPr marL="92075" indent="-92075">
              <a:buFontTx/>
              <a:buChar char="-"/>
            </a:pPr>
            <a:endParaRPr lang="en-AU" sz="11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1403693-300E-4BCD-87E9-D4065AD44655}"/>
              </a:ext>
            </a:extLst>
          </p:cNvPr>
          <p:cNvSpPr/>
          <p:nvPr/>
        </p:nvSpPr>
        <p:spPr>
          <a:xfrm>
            <a:off x="6863433" y="2636912"/>
            <a:ext cx="2291080" cy="21323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Expedited transfer </a:t>
            </a:r>
            <a:r>
              <a:rPr lang="en-A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(Intervention arm)</a:t>
            </a:r>
            <a:endParaRPr lang="en-AU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5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>
              <a:buFontTx/>
              <a:buChar char="-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 protocol</a:t>
            </a:r>
          </a:p>
          <a:p>
            <a:pPr marL="92075" indent="-92075">
              <a:buFontTx/>
              <a:buChar char="-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scene with MCPR</a:t>
            </a:r>
          </a:p>
          <a:p>
            <a:pPr marL="92075" indent="-92075">
              <a:buFontTx/>
              <a:buChar char="-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after 15 minutes of paramedic resuscitation</a:t>
            </a:r>
          </a:p>
          <a:p>
            <a:pPr marL="92075" indent="-92075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1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hospital *</a:t>
            </a:r>
          </a:p>
          <a:p>
            <a:pPr marL="171450" indent="-171450">
              <a:buFontTx/>
              <a:buChar char="-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Expedited transfer to cath lab if initial rhythm VT/VF</a:t>
            </a:r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C8A0AD51-D187-4E4B-BCEB-E52F8957DE9B}"/>
              </a:ext>
            </a:extLst>
          </p:cNvPr>
          <p:cNvSpPr/>
          <p:nvPr/>
        </p:nvSpPr>
        <p:spPr>
          <a:xfrm>
            <a:off x="4410682" y="4922912"/>
            <a:ext cx="4743831" cy="17729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A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Follow-up assessment</a:t>
            </a:r>
          </a:p>
          <a:p>
            <a:pPr lvl="2"/>
            <a:endParaRPr lang="en-AU" sz="5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lvl="2" indent="-715963"/>
            <a:r>
              <a:rPr lang="en-AU" sz="11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hospital</a:t>
            </a: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Routine clinical assessments and outcome assessment  captured in medical records; </a:t>
            </a:r>
          </a:p>
          <a:p>
            <a:pPr marL="715963" lvl="2" indent="-715963"/>
            <a:endParaRPr lang="en-AU" sz="11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lvl="2" indent="-715963"/>
            <a:r>
              <a:rPr lang="en-AU" sz="11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</a:t>
            </a: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AU" sz="11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for continued participation after discharge </a:t>
            </a: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Mortality, EQ-5D-5L, mRS, CPC, </a:t>
            </a:r>
            <a:r>
              <a:rPr lang="en-A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MoCA</a:t>
            </a:r>
            <a:r>
              <a:rPr lang="en-AU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-BLIND </a:t>
            </a:r>
          </a:p>
          <a:p>
            <a:pPr marL="715963" lvl="2"/>
            <a:endParaRPr lang="en-AU" sz="11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lvl="2" indent="-715963"/>
            <a:r>
              <a:rPr lang="en-AU" sz="11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months post OHCA</a:t>
            </a:r>
            <a:r>
              <a:rPr lang="en-AU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AU" sz="1100" spc="-2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Mortality, EQ-5D-5L, mRS, CPC, MoCA-BLIND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25BCABD6-4C8F-4964-901F-907A4C7E2E1C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rot="5400000">
            <a:off x="6575812" y="1481213"/>
            <a:ext cx="279399" cy="1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7F88DCCE-EA4B-49B2-A901-121CCE4B701A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rot="5400000">
            <a:off x="5942722" y="1864126"/>
            <a:ext cx="406164" cy="113941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B0F4967D-D329-4D80-BC16-8B6C262FF36F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rot="16200000" flipH="1">
            <a:off x="7159159" y="1787098"/>
            <a:ext cx="406164" cy="12934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A4E9A72-6057-45D0-B77D-C964EFBF3F3C}"/>
              </a:ext>
            </a:extLst>
          </p:cNvPr>
          <p:cNvCxnSpPr>
            <a:cxnSpLocks/>
          </p:cNvCxnSpPr>
          <p:nvPr/>
        </p:nvCxnSpPr>
        <p:spPr>
          <a:xfrm>
            <a:off x="5583717" y="4769295"/>
            <a:ext cx="0" cy="1511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12CA88C-A100-4C79-8E9D-04B44966B99A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7993733" y="4769294"/>
            <a:ext cx="15240" cy="1536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D3475F6-B49E-4AC8-8EA8-3605B4F966B9}"/>
              </a:ext>
            </a:extLst>
          </p:cNvPr>
          <p:cNvCxnSpPr>
            <a:cxnSpLocks/>
          </p:cNvCxnSpPr>
          <p:nvPr/>
        </p:nvCxnSpPr>
        <p:spPr>
          <a:xfrm flipH="1">
            <a:off x="3749393" y="1443112"/>
            <a:ext cx="296611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4">
            <a:extLst>
              <a:ext uri="{FF2B5EF4-FFF2-40B4-BE49-F238E27FC236}">
                <a16:creationId xmlns:a16="http://schemas.microsoft.com/office/drawing/2014/main" id="{7E20B286-A687-4C81-A588-223FDBFD10D1}"/>
              </a:ext>
            </a:extLst>
          </p:cNvPr>
          <p:cNvSpPr/>
          <p:nvPr/>
        </p:nvSpPr>
        <p:spPr>
          <a:xfrm>
            <a:off x="1444567" y="1341514"/>
            <a:ext cx="2178506" cy="53543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 </a:t>
            </a:r>
          </a:p>
          <a:p>
            <a:pPr algn="ctr"/>
            <a:endParaRPr lang="en-AU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(for individuals who are not eligible for EVIDENCE RCT) </a:t>
            </a:r>
          </a:p>
          <a:p>
            <a:pPr algn="ctr"/>
            <a:endParaRPr lang="en-A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treatment protocols (i.e. no expedited transfer requested)</a:t>
            </a: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patients transferred to hospital – the </a:t>
            </a:r>
            <a:r>
              <a:rPr lang="en-AU" sz="11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 and CRF is required to be captured as those in RCT</a:t>
            </a: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r>
              <a:rPr lang="en-A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also be followed be followed by NSW Cardiac arrest registry</a:t>
            </a: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46267" y="2636912"/>
            <a:ext cx="1371599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600" i="1" dirty="0"/>
              <a:t>*NB Sites with ECMO may have differing protocols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A57EBC-CD5E-4D2B-9C1A-2F97FA3B2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4955" y="0"/>
            <a:ext cx="2117045" cy="204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45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Primary Outcome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302B090-D1F1-4A63-946F-B9CBC95FDE91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532" y="1825625"/>
            <a:ext cx="4199467" cy="435133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lvl="0"/>
            <a:r>
              <a:rPr lang="en-AU" i="1" dirty="0"/>
              <a:t>CPC 1  - </a:t>
            </a:r>
            <a:r>
              <a:rPr lang="en-AU" sz="3300" i="1" dirty="0"/>
              <a:t>Good cerebral performance: </a:t>
            </a:r>
            <a:r>
              <a:rPr lang="en-AU" i="1" dirty="0"/>
              <a:t>conscious, alert, able to work, might have mild neurologic or psychologic deficit. </a:t>
            </a:r>
            <a:endParaRPr lang="en-AU" dirty="0"/>
          </a:p>
          <a:p>
            <a:pPr lvl="0"/>
            <a:r>
              <a:rPr lang="en-AU" i="1" dirty="0"/>
              <a:t>CPC 2  - </a:t>
            </a:r>
            <a:r>
              <a:rPr lang="en-AU" sz="3300" i="1" dirty="0"/>
              <a:t>Moderate cerebral disability: </a:t>
            </a:r>
            <a:r>
              <a:rPr lang="en-AU" i="1" dirty="0"/>
              <a:t>conscious, sufficient cerebral function for independent activities of daily life. Able to work in sheltered environment. </a:t>
            </a:r>
            <a:endParaRPr lang="en-AU" dirty="0"/>
          </a:p>
          <a:p>
            <a:pPr lvl="0"/>
            <a:r>
              <a:rPr lang="en-AU" i="1" dirty="0"/>
              <a:t>CPC 3 - </a:t>
            </a:r>
            <a:r>
              <a:rPr lang="en-AU" sz="3300" i="1" dirty="0"/>
              <a:t>Severe cerebral disability: </a:t>
            </a:r>
            <a:r>
              <a:rPr lang="en-AU" i="1" dirty="0"/>
              <a:t>conscious, dependent on others for daily support because of impaired brain function. Ranges from ambulatory state to severe dementia or paralysis. </a:t>
            </a:r>
            <a:endParaRPr lang="en-AU" dirty="0"/>
          </a:p>
          <a:p>
            <a:pPr lvl="0"/>
            <a:r>
              <a:rPr lang="en-AU" i="1" dirty="0"/>
              <a:t>CPC 4 - </a:t>
            </a:r>
            <a:r>
              <a:rPr lang="en-AU" sz="3300" i="1" dirty="0"/>
              <a:t>Coma or vegetative state: </a:t>
            </a:r>
            <a:r>
              <a:rPr lang="en-AU" i="1" dirty="0"/>
              <a:t>any degree of coma without the presence of all brain death criteria. Unawareness, even if appears awake (vegetative state) without interaction with environment; may have spontaneous eye opening and sleep/awake cycles. Cerebral unresponsiveness. </a:t>
            </a:r>
            <a:endParaRPr lang="en-AU" dirty="0"/>
          </a:p>
          <a:p>
            <a:pPr lvl="0"/>
            <a:r>
              <a:rPr lang="en-AU" i="1" dirty="0"/>
              <a:t>CPC 5 - </a:t>
            </a:r>
            <a:r>
              <a:rPr lang="en-AU" sz="3300" i="1" dirty="0"/>
              <a:t>Brain death: </a:t>
            </a:r>
            <a:r>
              <a:rPr lang="en-AU" i="1" dirty="0"/>
              <a:t>apnoea, </a:t>
            </a:r>
            <a:r>
              <a:rPr lang="en-AU" i="1" dirty="0" err="1"/>
              <a:t>areflexia</a:t>
            </a:r>
            <a:r>
              <a:rPr lang="en-AU" i="1" dirty="0"/>
              <a:t>, EEG silence, </a:t>
            </a:r>
            <a:r>
              <a:rPr lang="en-AU" i="1" dirty="0" err="1"/>
              <a:t>etc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9417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Secondary outcomes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743DD65-5D0A-4954-B32C-9ABD35F05612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AU" dirty="0"/>
              <a:t>Neurological outcome and Quality of Life (</a:t>
            </a:r>
            <a:r>
              <a:rPr lang="en-AU" dirty="0" err="1"/>
              <a:t>QoL</a:t>
            </a:r>
            <a:r>
              <a:rPr lang="en-AU" dirty="0"/>
              <a:t>) analysis at on hospital discharge and at 6 months </a:t>
            </a:r>
          </a:p>
          <a:p>
            <a:pPr lvl="1"/>
            <a:r>
              <a:rPr lang="en-US" dirty="0" err="1"/>
              <a:t>Euroqol</a:t>
            </a:r>
            <a:r>
              <a:rPr lang="en-US" dirty="0"/>
              <a:t> 5-dimension 5 level preference-based measure of health (</a:t>
            </a:r>
            <a:r>
              <a:rPr lang="en-AU" dirty="0"/>
              <a:t>EQ-5D-5L)</a:t>
            </a:r>
          </a:p>
          <a:p>
            <a:pPr lvl="1"/>
            <a:r>
              <a:rPr lang="en-AU" dirty="0"/>
              <a:t>modified Rankin scale (</a:t>
            </a:r>
            <a:r>
              <a:rPr lang="en-AU" dirty="0" err="1"/>
              <a:t>mRS</a:t>
            </a:r>
            <a:r>
              <a:rPr lang="en-AU" dirty="0"/>
              <a:t>&lt;3)</a:t>
            </a:r>
          </a:p>
          <a:p>
            <a:pPr lvl="1"/>
            <a:r>
              <a:rPr lang="en-AU" dirty="0"/>
              <a:t>rapid Montreal Cognitive Assessment instrument (</a:t>
            </a:r>
            <a:r>
              <a:rPr lang="en-AU" dirty="0" err="1"/>
              <a:t>MoCA</a:t>
            </a:r>
            <a:r>
              <a:rPr lang="en-AU" dirty="0"/>
              <a:t>-BLIND).</a:t>
            </a:r>
          </a:p>
          <a:p>
            <a:pPr lvl="0"/>
            <a:r>
              <a:rPr lang="en-AU" dirty="0"/>
              <a:t>Safety: Number of complication rates assigned to MCPR and ECPR.</a:t>
            </a:r>
            <a:endParaRPr lang="en-AU" sz="3200" dirty="0"/>
          </a:p>
          <a:p>
            <a:pPr lvl="0"/>
            <a:r>
              <a:rPr lang="en-AU" dirty="0"/>
              <a:t>Effect on ambulance transfer times and arrest to ECMO flow times.</a:t>
            </a:r>
            <a:endParaRPr lang="en-AU" sz="3200" dirty="0"/>
          </a:p>
          <a:p>
            <a:pPr lvl="0"/>
            <a:r>
              <a:rPr lang="en-AU" dirty="0"/>
              <a:t>Change in participant transfer numbers pre (historical cardiac arrest registry data) and during the study.</a:t>
            </a:r>
            <a:endParaRPr lang="en-AU" sz="3200" dirty="0"/>
          </a:p>
          <a:p>
            <a:pPr lvl="0"/>
            <a:r>
              <a:rPr lang="en-AU" dirty="0"/>
              <a:t>Determine the cost of delivering OHCA care either expedited or non-expedited – see also section 4.4 Economic evaluation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783548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Ambulance will enrol and randomise patients prior to transfer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/>
              <a:t>Inclusions 	</a:t>
            </a:r>
          </a:p>
          <a:p>
            <a:pPr lvl="1"/>
            <a:r>
              <a:rPr lang="en-AU" dirty="0"/>
              <a:t>Non-traumatic OHCA with suspected medical cause</a:t>
            </a:r>
          </a:p>
          <a:p>
            <a:pPr lvl="1"/>
            <a:r>
              <a:rPr lang="en-AU" dirty="0"/>
              <a:t>Witnessed arrest</a:t>
            </a:r>
          </a:p>
          <a:p>
            <a:pPr lvl="1"/>
            <a:r>
              <a:rPr lang="en-AU" dirty="0"/>
              <a:t>VT/VF (or AED shockable) or PEA as first rhythm</a:t>
            </a:r>
          </a:p>
          <a:p>
            <a:pPr lvl="1"/>
            <a:r>
              <a:rPr lang="en-AU" dirty="0"/>
              <a:t>Bystander CPR &lt; 5 min and ongoing at ambulance arrival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Exclusions</a:t>
            </a:r>
          </a:p>
          <a:p>
            <a:pPr lvl="1"/>
            <a:r>
              <a:rPr lang="en-AU" dirty="0"/>
              <a:t>NOT asystole as first rhythm</a:t>
            </a:r>
          </a:p>
          <a:p>
            <a:pPr lvl="1"/>
            <a:r>
              <a:rPr lang="en-AU" dirty="0"/>
              <a:t>NOT trauma</a:t>
            </a:r>
          </a:p>
          <a:p>
            <a:pPr lvl="2"/>
            <a:r>
              <a:rPr lang="en-AU" dirty="0"/>
              <a:t>May include drowning if no additional trauma</a:t>
            </a:r>
          </a:p>
          <a:p>
            <a:pPr lvl="1"/>
            <a:r>
              <a:rPr lang="en-AU" dirty="0"/>
              <a:t>NOT terminal illness, advanced dementia, applicable advanced care directive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96366" y="5306834"/>
            <a:ext cx="24468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i="1" dirty="0"/>
              <a:t>Enrolment is done by paramedic on scene using an app on their car’s smart phone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7697E9-C440-443C-8C47-CA477B5CC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559" y="5087813"/>
            <a:ext cx="1636859" cy="158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62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1788</Words>
  <Application>Microsoft Office PowerPoint</Application>
  <PresentationFormat>Widescreen</PresentationFormat>
  <Paragraphs>289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Office Theme</vt:lpstr>
      <vt:lpstr>Document</vt:lpstr>
      <vt:lpstr>PowerPoint Presentation</vt:lpstr>
      <vt:lpstr>OOHCA in NSW</vt:lpstr>
      <vt:lpstr>PowerPoint Presentation</vt:lpstr>
      <vt:lpstr>Hypothesis</vt:lpstr>
      <vt:lpstr>Intervention</vt:lpstr>
      <vt:lpstr>Study Schema</vt:lpstr>
      <vt:lpstr>Primary Outcome</vt:lpstr>
      <vt:lpstr>Secondary outcomes</vt:lpstr>
      <vt:lpstr>Ambulance will enrol and randomise patients prior to transfer</vt:lpstr>
      <vt:lpstr>Ambulance procedures</vt:lpstr>
      <vt:lpstr>Implications for ED</vt:lpstr>
      <vt:lpstr>EVIDENCE pager</vt:lpstr>
      <vt:lpstr>“Urgent” coronary angiography?</vt:lpstr>
      <vt:lpstr>ED SMO decision: expedite to cath lab  Only applies to patients randomised to intervention  in hours Monday to Friday 0800 – 1700</vt:lpstr>
      <vt:lpstr>PowerPoint Presentation</vt:lpstr>
      <vt:lpstr>Pre-completed note for all OHCA</vt:lpstr>
      <vt:lpstr>PowerPoint Presentation</vt:lpstr>
      <vt:lpstr>PowerPoint Presentation</vt:lpstr>
      <vt:lpstr>Questions? Please contact CNC Kelly Wright or Dr Allison Moore</vt:lpstr>
    </vt:vector>
  </TitlesOfParts>
  <Company>NSW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trial</dc:title>
  <dc:creator>Allison Moore</dc:creator>
  <cp:lastModifiedBy>Allison Moore</cp:lastModifiedBy>
  <cp:revision>25</cp:revision>
  <dcterms:created xsi:type="dcterms:W3CDTF">2021-06-23T04:06:43Z</dcterms:created>
  <dcterms:modified xsi:type="dcterms:W3CDTF">2021-07-14T08:07:58Z</dcterms:modified>
</cp:coreProperties>
</file>