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5" autoAdjust="0"/>
    <p:restoredTop sz="94660"/>
  </p:normalViewPr>
  <p:slideViewPr>
    <p:cSldViewPr snapToGrid="0">
      <p:cViewPr varScale="1">
        <p:scale>
          <a:sx n="47" d="100"/>
          <a:sy n="47" d="100"/>
        </p:scale>
        <p:origin x="42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C3520-AB63-4B06-BCBD-EFE0DE2F10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4C3DA6-B2F5-48E2-BF28-78FDE96BFD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D6CDC-E04A-4547-9421-6378846EC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3ED8-2C74-4238-B939-21339410C197}" type="datetimeFigureOut">
              <a:rPr lang="en-AU" smtClean="0"/>
              <a:t>16/07/2021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D778C-4185-40A2-AD96-FA1B7B01A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F8AE1-E2FC-48EC-9AC2-423185C86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0391-D0E5-4FAA-A93C-0DD138918D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7437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3D2E7-4919-4523-8436-CA8328310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8F5140-3914-4F1F-BE1F-BEB41E2DC8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403E1-1055-4CAF-A766-C46396690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3ED8-2C74-4238-B939-21339410C197}" type="datetimeFigureOut">
              <a:rPr lang="en-AU" smtClean="0"/>
              <a:t>16/07/2021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6B33E2-5501-4C2B-BFAB-DAF6EA998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65D7C-33B9-4B72-9F5F-B35D43689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0391-D0E5-4FAA-A93C-0DD138918D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7922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00F107-26C9-4F14-B1C2-D6756B8AF6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F1BB93-6BC0-45B3-90C9-560597857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5A64C-D40F-4503-980A-E6EAE4133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3ED8-2C74-4238-B939-21339410C197}" type="datetimeFigureOut">
              <a:rPr lang="en-AU" smtClean="0"/>
              <a:t>16/07/2021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0D282-6917-40E3-95F3-B533E2C21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F942E-42A5-40ED-9601-56EAB6963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0391-D0E5-4FAA-A93C-0DD138918D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1764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0ABA3-2E1F-4A93-9446-7012C9A28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4011A-FD5E-44FB-BD51-E78CC62B2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4B3EA-9ADD-4BBA-A125-89017EE14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3ED8-2C74-4238-B939-21339410C197}" type="datetimeFigureOut">
              <a:rPr lang="en-AU" smtClean="0"/>
              <a:t>16/07/2021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08E34-95D0-4426-985F-5838AE65E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D6197-6577-429F-8F17-68514B3C5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0391-D0E5-4FAA-A93C-0DD138918D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7496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9D946-DE86-49DC-AF09-5E6B97A75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8F4C93-B22D-40BF-8C42-93CC27918B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EFCB3-B7A6-4B62-B1A7-81BA11C3B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3ED8-2C74-4238-B939-21339410C197}" type="datetimeFigureOut">
              <a:rPr lang="en-AU" smtClean="0"/>
              <a:t>16/07/2021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F4FF28-1908-42AE-B50C-00E645A0C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26642B-9D14-4D77-A935-A77ADF978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0391-D0E5-4FAA-A93C-0DD138918D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830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ECC5F-F3A4-4F62-BDAE-EB3769AC3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AE2D2-B898-44A1-B945-FA554520DE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474009-F426-459F-8F61-064268874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AD29E9-742E-4096-9872-CF1D2ADA6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3ED8-2C74-4238-B939-21339410C197}" type="datetimeFigureOut">
              <a:rPr lang="en-AU" smtClean="0"/>
              <a:t>16/07/2021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2F4D78-2BCE-4B4F-BACB-1F80E5A48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C9EF89-AAFA-4219-9F72-AAE994E1C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0391-D0E5-4FAA-A93C-0DD138918D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877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7AFD3-F697-4284-9E0A-DD465D077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04E72D-4CB3-4A08-8398-6A0C45E8E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9ED9AE-9D6F-4AB8-B6F9-FCC33E470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4564AB-8A17-4CE5-AFDB-9F02C1836B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3EDE86-386F-467D-869C-76A8B4D455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10C21F-9B32-4F50-991B-F6434FA12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3ED8-2C74-4238-B939-21339410C197}" type="datetimeFigureOut">
              <a:rPr lang="en-AU" smtClean="0"/>
              <a:t>16/07/2021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D41C43-303B-45A4-8A52-8D678E47F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94B409-0EBC-497E-B0CA-81D1663F2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0391-D0E5-4FAA-A93C-0DD138918D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5130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ECE89-55AC-49FF-ABAE-861777FE6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EBC2EB-BF49-48BC-8FF9-0D7A0726B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3ED8-2C74-4238-B939-21339410C197}" type="datetimeFigureOut">
              <a:rPr lang="en-AU" smtClean="0"/>
              <a:t>16/07/2021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1DDE48-E621-4A17-8508-D3A19FF47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9F2879-98BA-4D1A-8B03-C47BC287E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0391-D0E5-4FAA-A93C-0DD138918D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5230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C5F153-B267-4E27-A44A-F23B6BA20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3ED8-2C74-4238-B939-21339410C197}" type="datetimeFigureOut">
              <a:rPr lang="en-AU" smtClean="0"/>
              <a:t>16/07/2021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705C70-6985-40B3-BAF0-0FD437A9B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CE6E5B-82A4-48A2-A034-7B4EB8B8A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0391-D0E5-4FAA-A93C-0DD138918D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135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071F1-9842-40C7-9219-4F308E7F3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1AE69-926C-41BE-9A4F-978ADA55E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ACF73C-4F8B-4790-A327-89E43A7F1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92C7AD-27C7-4FC9-B131-525CDA4C7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3ED8-2C74-4238-B939-21339410C197}" type="datetimeFigureOut">
              <a:rPr lang="en-AU" smtClean="0"/>
              <a:t>16/07/2021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A8A23-CAA1-4815-9C24-C8D97217C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38C77C-C510-4AE0-8E9D-A4C7F922E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0391-D0E5-4FAA-A93C-0DD138918D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2501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0FAAE-C302-476D-A890-7C6674D96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4618C2-D95D-4180-8977-97A69EE41C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E470E1-0C5D-422A-BBC0-E6D1E56AA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C565EC-B323-472B-8299-EF12618EF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3ED8-2C74-4238-B939-21339410C197}" type="datetimeFigureOut">
              <a:rPr lang="en-AU" smtClean="0"/>
              <a:t>16/07/2021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D9FAC9-E5CE-4D8D-8618-1C1C4C952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9ED018-A57B-4EF4-A02A-53A9F3AA9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0391-D0E5-4FAA-A93C-0DD138918D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7987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C6407F-747B-4A9B-A047-956D94628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C7AC32-1B11-4731-89BF-D7FF6A594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A7D24-B0E0-419F-ABC8-F72B188D15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13ED8-2C74-4238-B939-21339410C197}" type="datetimeFigureOut">
              <a:rPr lang="en-AU" smtClean="0"/>
              <a:t>16/07/2021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FFEA2-0AE9-4F34-9AEB-9B936B83F6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15914-E7A3-42A9-8712-C459D9B938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20391-D0E5-4FAA-A93C-0DD138918D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225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Pre-completed note for all OHCA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dirty="0"/>
              <a:t>Open a new progress note for any  patient</a:t>
            </a:r>
          </a:p>
          <a:p>
            <a:r>
              <a:rPr lang="en-AU" dirty="0"/>
              <a:t>Cut and paste OHCA template (open linked word document on this slide)</a:t>
            </a:r>
          </a:p>
          <a:p>
            <a:r>
              <a:rPr lang="en-AU" dirty="0"/>
              <a:t>In the top toolbar select “documentation”</a:t>
            </a:r>
          </a:p>
          <a:p>
            <a:r>
              <a:rPr lang="en-AU" dirty="0"/>
              <a:t>Click on “Save as Pre-completed” note</a:t>
            </a:r>
          </a:p>
          <a:p>
            <a:pPr lvl="1"/>
            <a:r>
              <a:rPr lang="en-AU" dirty="0"/>
              <a:t>New dialog box opens</a:t>
            </a:r>
          </a:p>
          <a:p>
            <a:pPr lvl="1"/>
            <a:r>
              <a:rPr lang="en-AU" dirty="0"/>
              <a:t>Edit title e.g. “cardiac arrest template”</a:t>
            </a:r>
          </a:p>
          <a:p>
            <a:pPr lvl="1"/>
            <a:r>
              <a:rPr lang="en-AU" dirty="0"/>
              <a:t>click “save as New”</a:t>
            </a:r>
          </a:p>
          <a:p>
            <a:r>
              <a:rPr lang="en-AU" dirty="0"/>
              <a:t>Close the note and “discard changes” if it doesn’t apply to your current patient.</a:t>
            </a:r>
          </a:p>
          <a:p>
            <a:r>
              <a:rPr lang="en-AU" dirty="0"/>
              <a:t>Add the pre-completed note to your “favourites” so you can find it later</a:t>
            </a:r>
          </a:p>
          <a:p>
            <a:endParaRPr lang="en-AU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839191" y="1888413"/>
          <a:ext cx="2655022" cy="373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943600" imgH="8354520" progId="Word.Document.12">
                  <p:embed/>
                </p:oleObj>
              </mc:Choice>
              <mc:Fallback>
                <p:oleObj name="Document" r:id="rId2" imgW="5943600" imgH="8354520" progId="Word.Document.12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839191" y="1888413"/>
                        <a:ext cx="2655022" cy="3731337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2828925" y="5715298"/>
            <a:ext cx="60960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/>
            <a:r>
              <a:rPr lang="en-AU" i="1" dirty="0"/>
              <a:t>All OHCA patients will be included in a registry (not just randomised patients), so using this standardised note will really help us with the consistency of  data collection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5FC0DBE-2F79-4191-B880-EC93DA1F9C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83574" y="240528"/>
            <a:ext cx="1633870" cy="158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822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Document</vt:lpstr>
      <vt:lpstr>Pre-completed note for all OHCA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Pre-completed note for all OHCA</dc:title>
  <dc:creator>Allison Moore</dc:creator>
  <cp:lastModifiedBy>Allison Moore</cp:lastModifiedBy>
  <cp:revision>1</cp:revision>
  <dcterms:created xsi:type="dcterms:W3CDTF">2021-07-16T05:39:58Z</dcterms:created>
  <dcterms:modified xsi:type="dcterms:W3CDTF">2021-07-16T05:40:22Z</dcterms:modified>
</cp:coreProperties>
</file>