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C3520-AB63-4B06-BCBD-EFE0DE2F1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4C3DA6-B2F5-48E2-BF28-78FDE96BF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D6CDC-E04A-4547-9421-6378846E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D778C-4185-40A2-AD96-FA1B7B01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F8AE1-E2FC-48EC-9AC2-423185C8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743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3D2E7-4919-4523-8436-CA8328310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F5140-3914-4F1F-BE1F-BEB41E2DC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403E1-1055-4CAF-A766-C4639669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B33E2-5501-4C2B-BFAB-DAF6EA99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65D7C-33B9-4B72-9F5F-B35D4368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792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00F107-26C9-4F14-B1C2-D6756B8AF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F1BB93-6BC0-45B3-90C9-560597857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5A64C-D40F-4503-980A-E6EAE4133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0D282-6917-40E3-95F3-B533E2C21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F942E-42A5-40ED-9601-56EAB696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76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0ABA3-2E1F-4A93-9446-7012C9A28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011A-FD5E-44FB-BD51-E78CC62B2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4B3EA-9ADD-4BBA-A125-89017EE14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08E34-95D0-4426-985F-5838AE65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6197-6577-429F-8F17-68514B3C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749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9D946-DE86-49DC-AF09-5E6B97A7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F4C93-B22D-40BF-8C42-93CC27918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EFCB3-B7A6-4B62-B1A7-81BA11C3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4FF28-1908-42AE-B50C-00E645A0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6642B-9D14-4D77-A935-A77ADF978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83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CC5F-F3A4-4F62-BDAE-EB3769AC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AE2D2-B898-44A1-B945-FA554520D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74009-F426-459F-8F61-064268874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D29E9-742E-4096-9872-CF1D2ADA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F4D78-2BCE-4B4F-BACB-1F80E5A4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9EF89-AAFA-4219-9F72-AAE994E1C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87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AFD3-F697-4284-9E0A-DD465D077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4E72D-4CB3-4A08-8398-6A0C45E8E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ED9AE-9D6F-4AB8-B6F9-FCC33E470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4564AB-8A17-4CE5-AFDB-9F02C1836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3EDE86-386F-467D-869C-76A8B4D45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10C21F-9B32-4F50-991B-F6434FA1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D41C43-303B-45A4-8A52-8D678E47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94B409-0EBC-497E-B0CA-81D1663F2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513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CE89-55AC-49FF-ABAE-861777FE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BC2EB-BF49-48BC-8FF9-0D7A0726B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1DDE48-E621-4A17-8508-D3A19FF4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F2879-98BA-4D1A-8B03-C47BC287E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523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5F153-B267-4E27-A44A-F23B6BA2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705C70-6985-40B3-BAF0-0FD437A9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E6E5B-82A4-48A2-A034-7B4EB8B8A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135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71F1-9842-40C7-9219-4F308E7F3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1AE69-926C-41BE-9A4F-978ADA55E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CF73C-4F8B-4790-A327-89E43A7F1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2C7AD-27C7-4FC9-B131-525CDA4C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8A23-CAA1-4815-9C24-C8D97217C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8C77C-C510-4AE0-8E9D-A4C7F922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250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0FAAE-C302-476D-A890-7C6674D9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618C2-D95D-4180-8977-97A69EE41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470E1-0C5D-422A-BBC0-E6D1E56AA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565EC-B323-472B-8299-EF12618E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9FAC9-E5CE-4D8D-8618-1C1C4C952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ED018-A57B-4EF4-A02A-53A9F3AA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98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6407F-747B-4A9B-A047-956D94628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7AC32-1B11-4731-89BF-D7FF6A594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A7D24-B0E0-419F-ABC8-F72B188D1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13ED8-2C74-4238-B939-21339410C197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FFEA2-0AE9-4F34-9AEB-9B936B83F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15914-E7A3-42A9-8712-C459D9B93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20391-D0E5-4FAA-A93C-0DD138918DA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225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Pre-completed note for all OHCA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/>
              <a:t>Open a new progress note for any  patient</a:t>
            </a:r>
          </a:p>
          <a:p>
            <a:r>
              <a:rPr lang="en-AU" dirty="0"/>
              <a:t>Cut and paste OHCA template (open linked word document on this slide)</a:t>
            </a:r>
          </a:p>
          <a:p>
            <a:r>
              <a:rPr lang="en-AU" dirty="0"/>
              <a:t>In the top toolbar select “documentation”</a:t>
            </a:r>
          </a:p>
          <a:p>
            <a:r>
              <a:rPr lang="en-AU" dirty="0"/>
              <a:t>Click on “Save as Pre-completed” note</a:t>
            </a:r>
          </a:p>
          <a:p>
            <a:pPr lvl="1"/>
            <a:r>
              <a:rPr lang="en-AU" dirty="0"/>
              <a:t>New dialog box opens</a:t>
            </a:r>
          </a:p>
          <a:p>
            <a:pPr lvl="1"/>
            <a:r>
              <a:rPr lang="en-AU" dirty="0"/>
              <a:t>Edit title e.g. “cardiac arrest template”</a:t>
            </a:r>
          </a:p>
          <a:p>
            <a:pPr lvl="1"/>
            <a:r>
              <a:rPr lang="en-AU" dirty="0"/>
              <a:t>click “save as New”</a:t>
            </a:r>
          </a:p>
          <a:p>
            <a:r>
              <a:rPr lang="en-AU" dirty="0"/>
              <a:t>Close the note and “discard changes” if it doesn’t apply to your current patient.</a:t>
            </a:r>
          </a:p>
          <a:p>
            <a:r>
              <a:rPr lang="en-AU" dirty="0"/>
              <a:t>Add the pre-completed note to your “favourites” so you can find it later</a:t>
            </a:r>
          </a:p>
          <a:p>
            <a:endParaRPr lang="en-AU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39191" y="1888413"/>
          <a:ext cx="2655022" cy="373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43600" imgH="8354520" progId="Word.Document.12">
                  <p:embed/>
                </p:oleObj>
              </mc:Choice>
              <mc:Fallback>
                <p:oleObj name="Document" r:id="rId2" imgW="5943600" imgH="8354520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39191" y="1888413"/>
                        <a:ext cx="2655022" cy="3731337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828925" y="5715298"/>
            <a:ext cx="6096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en-AU" i="1" dirty="0"/>
              <a:t>All OHCA patients will be included in a registry (not just randomised patients), so using this standardised note will really help us with the consistency of  data collection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FC0DBE-2F79-4191-B880-EC93DA1F9C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3574" y="240528"/>
            <a:ext cx="1633870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82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Document</vt:lpstr>
      <vt:lpstr>Pre-completed note for all OHCA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Pre-completed note for all OHCA</dc:title>
  <dc:creator>Allison Moore</dc:creator>
  <cp:lastModifiedBy>Allison Moore</cp:lastModifiedBy>
  <cp:revision>1</cp:revision>
  <dcterms:created xsi:type="dcterms:W3CDTF">2021-07-16T05:39:58Z</dcterms:created>
  <dcterms:modified xsi:type="dcterms:W3CDTF">2021-07-16T05:40:22Z</dcterms:modified>
</cp:coreProperties>
</file>